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5" r:id="rId4"/>
    <p:sldMasterId id="2147483805" r:id="rId5"/>
  </p:sldMasterIdLst>
  <p:notesMasterIdLst>
    <p:notesMasterId r:id="rId18"/>
  </p:notesMasterIdLst>
  <p:sldIdLst>
    <p:sldId id="274" r:id="rId6"/>
    <p:sldId id="325" r:id="rId7"/>
    <p:sldId id="326" r:id="rId8"/>
    <p:sldId id="336" r:id="rId9"/>
    <p:sldId id="3541" r:id="rId10"/>
    <p:sldId id="3539" r:id="rId11"/>
    <p:sldId id="256" r:id="rId12"/>
    <p:sldId id="3540" r:id="rId13"/>
    <p:sldId id="275" r:id="rId14"/>
    <p:sldId id="335" r:id="rId15"/>
    <p:sldId id="3538" r:id="rId16"/>
    <p:sldId id="276" r:id="rId17"/>
  </p:sldIdLst>
  <p:sldSz cx="9144000" cy="5143500" type="screen16x9"/>
  <p:notesSz cx="6858000" cy="9144000"/>
  <p:embeddedFontLst>
    <p:embeddedFont>
      <p:font typeface="Avenir Next LT Pro" panose="020B0504020202020204" pitchFamily="34" charset="0"/>
      <p:regular r:id="rId19"/>
      <p:bold r:id="rId20"/>
      <p:italic r:id="rId21"/>
      <p:boldItalic r:id="rId22"/>
    </p:embeddedFont>
    <p:embeddedFont>
      <p:font typeface="Frutiger LT Com 45 Light" panose="020B0403030504020204" pitchFamily="34" charset="0"/>
      <p:regular r:id="rId23"/>
      <p:bold r:id="rId24"/>
      <p:italic r:id="rId25"/>
      <p:boldItalic r:id="rId26"/>
    </p:embeddedFont>
    <p:embeddedFont>
      <p:font typeface="Frutiger LT Com 55 Roman" panose="020B0602020204020204" pitchFamily="34" charset="0"/>
      <p:regular r:id="rId27"/>
      <p:bold r:id="rId28"/>
      <p:italic r:id="rId29"/>
      <p:boldItalic r:id="rId30"/>
    </p:embeddedFont>
    <p:embeddedFont>
      <p:font typeface="Garamond" panose="02020404030301010803" pitchFamily="18" charset="0"/>
      <p:regular r:id="rId31"/>
      <p:bold r:id="rId32"/>
      <p:italic r:id="rId33"/>
    </p:embeddedFont>
    <p:embeddedFont>
      <p:font typeface="Open Sans" panose="020B0606030504020204" pitchFamily="34" charset="0"/>
      <p:regular r:id="rId34"/>
      <p:bold r:id="rId35"/>
      <p:italic r:id="rId36"/>
      <p:boldItalic r:id="rId37"/>
    </p:embeddedFont>
    <p:embeddedFont>
      <p:font typeface="Poppins" panose="00000500000000000000" pitchFamily="2" charset="0"/>
      <p:regular r:id="rId38"/>
      <p:bold r:id="rId39"/>
      <p:italic r:id="rId40"/>
      <p:boldItalic r:id="rId41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31F"/>
    <a:srgbClr val="E42320"/>
    <a:srgbClr val="FF7F52"/>
    <a:srgbClr val="70122A"/>
    <a:srgbClr val="008582"/>
    <a:srgbClr val="4D337E"/>
    <a:srgbClr val="1F4081"/>
    <a:srgbClr val="F8C53B"/>
    <a:srgbClr val="67C3D0"/>
    <a:srgbClr val="67C3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23C983-672A-4C85-B70D-D7FC8A2C314B}" v="73" dt="2026-02-19T11:32:29.9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3051" autoAdjust="0"/>
  </p:normalViewPr>
  <p:slideViewPr>
    <p:cSldViewPr snapToGrid="0" snapToObjects="1">
      <p:cViewPr>
        <p:scale>
          <a:sx n="130" d="100"/>
          <a:sy n="130" d="100"/>
        </p:scale>
        <p:origin x="1110" y="3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microsoft.com/office/2016/11/relationships/changesInfo" Target="changesInfos/changesInfo1.xml"/><Relationship Id="rId20" Type="http://schemas.openxmlformats.org/officeDocument/2006/relationships/font" Target="fonts/font2.fntdata"/><Relationship Id="rId41" Type="http://schemas.openxmlformats.org/officeDocument/2006/relationships/font" Target="fonts/font2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ía Moreno García-Doncel" userId="5ab52daa-44b1-4e33-97e0-0d2bfa605f80" providerId="ADAL" clId="{DB3D7BAD-1B3C-4ED8-BF7C-1EA19F9976AC}"/>
    <pc:docChg chg="custSel addSld delSld modSld sldOrd">
      <pc:chgData name="María Moreno García-Doncel" userId="5ab52daa-44b1-4e33-97e0-0d2bfa605f80" providerId="ADAL" clId="{DB3D7BAD-1B3C-4ED8-BF7C-1EA19F9976AC}" dt="2026-02-19T11:32:29.915" v="700" actId="20577"/>
      <pc:docMkLst>
        <pc:docMk/>
      </pc:docMkLst>
      <pc:sldChg chg="modSp mod modNotesTx">
        <pc:chgData name="María Moreno García-Doncel" userId="5ab52daa-44b1-4e33-97e0-0d2bfa605f80" providerId="ADAL" clId="{DB3D7BAD-1B3C-4ED8-BF7C-1EA19F9976AC}" dt="2026-02-18T16:25:55.463" v="245" actId="207"/>
        <pc:sldMkLst>
          <pc:docMk/>
          <pc:sldMk cId="2284798248" sldId="256"/>
        </pc:sldMkLst>
        <pc:spChg chg="mod">
          <ac:chgData name="María Moreno García-Doncel" userId="5ab52daa-44b1-4e33-97e0-0d2bfa605f80" providerId="ADAL" clId="{DB3D7BAD-1B3C-4ED8-BF7C-1EA19F9976AC}" dt="2026-02-18T16:25:55.463" v="245" actId="207"/>
          <ac:spMkLst>
            <pc:docMk/>
            <pc:sldMk cId="2284798248" sldId="256"/>
            <ac:spMk id="9" creationId="{00000000-0000-0000-0000-000000000000}"/>
          </ac:spMkLst>
        </pc:spChg>
      </pc:sldChg>
      <pc:sldChg chg="addSp modSp mod modAnim modNotesTx">
        <pc:chgData name="María Moreno García-Doncel" userId="5ab52daa-44b1-4e33-97e0-0d2bfa605f80" providerId="ADAL" clId="{DB3D7BAD-1B3C-4ED8-BF7C-1EA19F9976AC}" dt="2026-02-19T11:13:12.381" v="690"/>
        <pc:sldMkLst>
          <pc:docMk/>
          <pc:sldMk cId="2944441929" sldId="275"/>
        </pc:sldMkLst>
        <pc:spChg chg="mod">
          <ac:chgData name="María Moreno García-Doncel" userId="5ab52daa-44b1-4e33-97e0-0d2bfa605f80" providerId="ADAL" clId="{DB3D7BAD-1B3C-4ED8-BF7C-1EA19F9976AC}" dt="2026-02-18T10:19:05.161" v="47" actId="20577"/>
          <ac:spMkLst>
            <pc:docMk/>
            <pc:sldMk cId="2944441929" sldId="275"/>
            <ac:spMk id="38" creationId="{F03CF479-F0F7-35BF-2ECA-34C2A98C69FD}"/>
          </ac:spMkLst>
        </pc:spChg>
        <pc:spChg chg="mod">
          <ac:chgData name="María Moreno García-Doncel" userId="5ab52daa-44b1-4e33-97e0-0d2bfa605f80" providerId="ADAL" clId="{DB3D7BAD-1B3C-4ED8-BF7C-1EA19F9976AC}" dt="2026-02-19T11:12:56.686" v="687" actId="164"/>
          <ac:spMkLst>
            <pc:docMk/>
            <pc:sldMk cId="2944441929" sldId="275"/>
            <ac:spMk id="41" creationId="{CA1BC854-2467-A613-3E72-8549FC8C2696}"/>
          </ac:spMkLst>
        </pc:spChg>
        <pc:spChg chg="mod">
          <ac:chgData name="María Moreno García-Doncel" userId="5ab52daa-44b1-4e33-97e0-0d2bfa605f80" providerId="ADAL" clId="{DB3D7BAD-1B3C-4ED8-BF7C-1EA19F9976AC}" dt="2026-02-19T11:12:56.686" v="687" actId="164"/>
          <ac:spMkLst>
            <pc:docMk/>
            <pc:sldMk cId="2944441929" sldId="275"/>
            <ac:spMk id="42" creationId="{D6E0BAAA-DC22-CDAA-E737-28FC8EB17727}"/>
          </ac:spMkLst>
        </pc:spChg>
        <pc:grpChg chg="add mod">
          <ac:chgData name="María Moreno García-Doncel" userId="5ab52daa-44b1-4e33-97e0-0d2bfa605f80" providerId="ADAL" clId="{DB3D7BAD-1B3C-4ED8-BF7C-1EA19F9976AC}" dt="2026-02-19T11:12:56.686" v="687" actId="164"/>
          <ac:grpSpMkLst>
            <pc:docMk/>
            <pc:sldMk cId="2944441929" sldId="275"/>
            <ac:grpSpMk id="3" creationId="{A8345BB5-AA65-F7F7-55BB-CDA5C35BB087}"/>
          </ac:grpSpMkLst>
        </pc:grpChg>
      </pc:sldChg>
      <pc:sldChg chg="modSp mod">
        <pc:chgData name="María Moreno García-Doncel" userId="5ab52daa-44b1-4e33-97e0-0d2bfa605f80" providerId="ADAL" clId="{DB3D7BAD-1B3C-4ED8-BF7C-1EA19F9976AC}" dt="2026-02-19T10:08:13.236" v="356" actId="207"/>
        <pc:sldMkLst>
          <pc:docMk/>
          <pc:sldMk cId="1596659643" sldId="325"/>
        </pc:sldMkLst>
        <pc:spChg chg="mod">
          <ac:chgData name="María Moreno García-Doncel" userId="5ab52daa-44b1-4e33-97e0-0d2bfa605f80" providerId="ADAL" clId="{DB3D7BAD-1B3C-4ED8-BF7C-1EA19F9976AC}" dt="2026-02-19T10:08:13.236" v="356" actId="207"/>
          <ac:spMkLst>
            <pc:docMk/>
            <pc:sldMk cId="1596659643" sldId="325"/>
            <ac:spMk id="2" creationId="{2E157451-1B81-F5F5-8051-64396AD93BD6}"/>
          </ac:spMkLst>
        </pc:spChg>
      </pc:sldChg>
      <pc:sldChg chg="modSp mod">
        <pc:chgData name="María Moreno García-Doncel" userId="5ab52daa-44b1-4e33-97e0-0d2bfa605f80" providerId="ADAL" clId="{DB3D7BAD-1B3C-4ED8-BF7C-1EA19F9976AC}" dt="2026-02-19T11:07:43.405" v="663" actId="113"/>
        <pc:sldMkLst>
          <pc:docMk/>
          <pc:sldMk cId="2856967019" sldId="326"/>
        </pc:sldMkLst>
        <pc:spChg chg="mod">
          <ac:chgData name="María Moreno García-Doncel" userId="5ab52daa-44b1-4e33-97e0-0d2bfa605f80" providerId="ADAL" clId="{DB3D7BAD-1B3C-4ED8-BF7C-1EA19F9976AC}" dt="2026-02-19T11:07:21.101" v="660" actId="14100"/>
          <ac:spMkLst>
            <pc:docMk/>
            <pc:sldMk cId="2856967019" sldId="326"/>
            <ac:spMk id="3" creationId="{FEF56B18-443A-7511-E3AF-6E5636E27868}"/>
          </ac:spMkLst>
        </pc:spChg>
        <pc:spChg chg="mod">
          <ac:chgData name="María Moreno García-Doncel" userId="5ab52daa-44b1-4e33-97e0-0d2bfa605f80" providerId="ADAL" clId="{DB3D7BAD-1B3C-4ED8-BF7C-1EA19F9976AC}" dt="2026-02-19T11:07:43.405" v="663" actId="113"/>
          <ac:spMkLst>
            <pc:docMk/>
            <pc:sldMk cId="2856967019" sldId="326"/>
            <ac:spMk id="7" creationId="{4D872F1A-337C-929B-4094-BFCE71544204}"/>
          </ac:spMkLst>
        </pc:spChg>
      </pc:sldChg>
      <pc:sldChg chg="modSp mod modAnim modNotesTx">
        <pc:chgData name="María Moreno García-Doncel" userId="5ab52daa-44b1-4e33-97e0-0d2bfa605f80" providerId="ADAL" clId="{DB3D7BAD-1B3C-4ED8-BF7C-1EA19F9976AC}" dt="2026-02-19T11:32:29.915" v="700" actId="20577"/>
        <pc:sldMkLst>
          <pc:docMk/>
          <pc:sldMk cId="824397354" sldId="335"/>
        </pc:sldMkLst>
        <pc:spChg chg="mod">
          <ac:chgData name="María Moreno García-Doncel" userId="5ab52daa-44b1-4e33-97e0-0d2bfa605f80" providerId="ADAL" clId="{DB3D7BAD-1B3C-4ED8-BF7C-1EA19F9976AC}" dt="2026-02-19T10:59:57.290" v="521" actId="20577"/>
          <ac:spMkLst>
            <pc:docMk/>
            <pc:sldMk cId="824397354" sldId="335"/>
            <ac:spMk id="2" creationId="{D4B7BCD1-637A-49F3-90DB-284C1526350B}"/>
          </ac:spMkLst>
        </pc:spChg>
        <pc:spChg chg="mod">
          <ac:chgData name="María Moreno García-Doncel" userId="5ab52daa-44b1-4e33-97e0-0d2bfa605f80" providerId="ADAL" clId="{DB3D7BAD-1B3C-4ED8-BF7C-1EA19F9976AC}" dt="2026-02-19T11:32:29.915" v="700" actId="20577"/>
          <ac:spMkLst>
            <pc:docMk/>
            <pc:sldMk cId="824397354" sldId="335"/>
            <ac:spMk id="4" creationId="{AB89A8E0-7C46-1927-EFCC-756F4EF564A0}"/>
          </ac:spMkLst>
        </pc:spChg>
        <pc:spChg chg="mod">
          <ac:chgData name="María Moreno García-Doncel" userId="5ab52daa-44b1-4e33-97e0-0d2bfa605f80" providerId="ADAL" clId="{DB3D7BAD-1B3C-4ED8-BF7C-1EA19F9976AC}" dt="2026-02-18T16:31:57.951" v="261" actId="20577"/>
          <ac:spMkLst>
            <pc:docMk/>
            <pc:sldMk cId="824397354" sldId="335"/>
            <ac:spMk id="8" creationId="{17ABFA75-42D8-2E64-8506-5AF05D279D1D}"/>
          </ac:spMkLst>
        </pc:spChg>
      </pc:sldChg>
      <pc:sldChg chg="modSp mod">
        <pc:chgData name="María Moreno García-Doncel" userId="5ab52daa-44b1-4e33-97e0-0d2bfa605f80" providerId="ADAL" clId="{DB3D7BAD-1B3C-4ED8-BF7C-1EA19F9976AC}" dt="2026-02-19T11:09:49.237" v="675" actId="20577"/>
        <pc:sldMkLst>
          <pc:docMk/>
          <pc:sldMk cId="2385077465" sldId="336"/>
        </pc:sldMkLst>
        <pc:spChg chg="mod">
          <ac:chgData name="María Moreno García-Doncel" userId="5ab52daa-44b1-4e33-97e0-0d2bfa605f80" providerId="ADAL" clId="{DB3D7BAD-1B3C-4ED8-BF7C-1EA19F9976AC}" dt="2026-02-19T11:09:49.237" v="675" actId="20577"/>
          <ac:spMkLst>
            <pc:docMk/>
            <pc:sldMk cId="2385077465" sldId="336"/>
            <ac:spMk id="7" creationId="{DE82D3CF-F39B-B936-D36E-F1BA7F0F3014}"/>
          </ac:spMkLst>
        </pc:spChg>
      </pc:sldChg>
      <pc:sldChg chg="modSp mod modNotesTx">
        <pc:chgData name="María Moreno García-Doncel" userId="5ab52daa-44b1-4e33-97e0-0d2bfa605f80" providerId="ADAL" clId="{DB3D7BAD-1B3C-4ED8-BF7C-1EA19F9976AC}" dt="2026-02-19T11:00:46.436" v="525" actId="1076"/>
        <pc:sldMkLst>
          <pc:docMk/>
          <pc:sldMk cId="825217541" sldId="3538"/>
        </pc:sldMkLst>
        <pc:spChg chg="mod">
          <ac:chgData name="María Moreno García-Doncel" userId="5ab52daa-44b1-4e33-97e0-0d2bfa605f80" providerId="ADAL" clId="{DB3D7BAD-1B3C-4ED8-BF7C-1EA19F9976AC}" dt="2026-02-19T11:00:46.436" v="525" actId="1076"/>
          <ac:spMkLst>
            <pc:docMk/>
            <pc:sldMk cId="825217541" sldId="3538"/>
            <ac:spMk id="7" creationId="{75BA1F46-80F0-FBF9-C41E-E50F8293C81B}"/>
          </ac:spMkLst>
        </pc:spChg>
      </pc:sldChg>
      <pc:sldChg chg="addSp modSp mod">
        <pc:chgData name="María Moreno García-Doncel" userId="5ab52daa-44b1-4e33-97e0-0d2bfa605f80" providerId="ADAL" clId="{DB3D7BAD-1B3C-4ED8-BF7C-1EA19F9976AC}" dt="2026-02-19T11:10:42.643" v="678" actId="113"/>
        <pc:sldMkLst>
          <pc:docMk/>
          <pc:sldMk cId="1046993430" sldId="3539"/>
        </pc:sldMkLst>
        <pc:spChg chg="mod">
          <ac:chgData name="María Moreno García-Doncel" userId="5ab52daa-44b1-4e33-97e0-0d2bfa605f80" providerId="ADAL" clId="{DB3D7BAD-1B3C-4ED8-BF7C-1EA19F9976AC}" dt="2026-02-19T11:10:42.643" v="678" actId="113"/>
          <ac:spMkLst>
            <pc:docMk/>
            <pc:sldMk cId="1046993430" sldId="3539"/>
            <ac:spMk id="7" creationId="{65843F28-E24F-900D-1621-2350F732AD15}"/>
          </ac:spMkLst>
        </pc:spChg>
        <pc:spChg chg="mod">
          <ac:chgData name="María Moreno García-Doncel" userId="5ab52daa-44b1-4e33-97e0-0d2bfa605f80" providerId="ADAL" clId="{DB3D7BAD-1B3C-4ED8-BF7C-1EA19F9976AC}" dt="2026-02-18T17:07:02.800" v="325" actId="20577"/>
          <ac:spMkLst>
            <pc:docMk/>
            <pc:sldMk cId="1046993430" sldId="3539"/>
            <ac:spMk id="32" creationId="{F2A80A1E-F06E-7F5E-3EF0-742D5F3D9298}"/>
          </ac:spMkLst>
        </pc:spChg>
        <pc:picChg chg="mod">
          <ac:chgData name="María Moreno García-Doncel" userId="5ab52daa-44b1-4e33-97e0-0d2bfa605f80" providerId="ADAL" clId="{DB3D7BAD-1B3C-4ED8-BF7C-1EA19F9976AC}" dt="2026-02-19T10:58:48.310" v="517" actId="14100"/>
          <ac:picMkLst>
            <pc:docMk/>
            <pc:sldMk cId="1046993430" sldId="3539"/>
            <ac:picMk id="1026" creationId="{4109D374-CB08-852A-200C-6D955282F5A9}"/>
          </ac:picMkLst>
        </pc:picChg>
        <pc:picChg chg="mod">
          <ac:chgData name="María Moreno García-Doncel" userId="5ab52daa-44b1-4e33-97e0-0d2bfa605f80" providerId="ADAL" clId="{DB3D7BAD-1B3C-4ED8-BF7C-1EA19F9976AC}" dt="2026-02-19T10:58:53.648" v="519" actId="1076"/>
          <ac:picMkLst>
            <pc:docMk/>
            <pc:sldMk cId="1046993430" sldId="3539"/>
            <ac:picMk id="1030" creationId="{BD03BE0C-6E1E-3F9F-3051-DA647E36EFD9}"/>
          </ac:picMkLst>
        </pc:picChg>
        <pc:picChg chg="add mod">
          <ac:chgData name="María Moreno García-Doncel" userId="5ab52daa-44b1-4e33-97e0-0d2bfa605f80" providerId="ADAL" clId="{DB3D7BAD-1B3C-4ED8-BF7C-1EA19F9976AC}" dt="2026-02-19T10:58:56.493" v="520" actId="1076"/>
          <ac:picMkLst>
            <pc:docMk/>
            <pc:sldMk cId="1046993430" sldId="3539"/>
            <ac:picMk id="2050" creationId="{F0A1CBBE-C64F-1604-A864-07516786D042}"/>
          </ac:picMkLst>
        </pc:picChg>
      </pc:sldChg>
      <pc:sldChg chg="ord modNotesTx">
        <pc:chgData name="María Moreno García-Doncel" userId="5ab52daa-44b1-4e33-97e0-0d2bfa605f80" providerId="ADAL" clId="{DB3D7BAD-1B3C-4ED8-BF7C-1EA19F9976AC}" dt="2026-02-19T11:14:43.822" v="692"/>
        <pc:sldMkLst>
          <pc:docMk/>
          <pc:sldMk cId="2065814643" sldId="3540"/>
        </pc:sldMkLst>
      </pc:sldChg>
      <pc:sldChg chg="addSp delSp modSp mod ord">
        <pc:chgData name="María Moreno García-Doncel" userId="5ab52daa-44b1-4e33-97e0-0d2bfa605f80" providerId="ADAL" clId="{DB3D7BAD-1B3C-4ED8-BF7C-1EA19F9976AC}" dt="2026-02-19T11:10:13.320" v="677" actId="20577"/>
        <pc:sldMkLst>
          <pc:docMk/>
          <pc:sldMk cId="434832202" sldId="3541"/>
        </pc:sldMkLst>
        <pc:spChg chg="mod">
          <ac:chgData name="María Moreno García-Doncel" userId="5ab52daa-44b1-4e33-97e0-0d2bfa605f80" providerId="ADAL" clId="{DB3D7BAD-1B3C-4ED8-BF7C-1EA19F9976AC}" dt="2026-02-19T11:02:35.866" v="535" actId="1076"/>
          <ac:spMkLst>
            <pc:docMk/>
            <pc:sldMk cId="434832202" sldId="3541"/>
            <ac:spMk id="9" creationId="{361BBA33-EDCF-0C09-AD6D-466C6A0CD838}"/>
          </ac:spMkLst>
        </pc:spChg>
        <pc:spChg chg="mod">
          <ac:chgData name="María Moreno García-Doncel" userId="5ab52daa-44b1-4e33-97e0-0d2bfa605f80" providerId="ADAL" clId="{DB3D7BAD-1B3C-4ED8-BF7C-1EA19F9976AC}" dt="2026-02-19T11:02:35.866" v="535" actId="1076"/>
          <ac:spMkLst>
            <pc:docMk/>
            <pc:sldMk cId="434832202" sldId="3541"/>
            <ac:spMk id="11" creationId="{6BF855E3-32BF-EBE3-7AA4-1D14148BFD6C}"/>
          </ac:spMkLst>
        </pc:spChg>
        <pc:spChg chg="mod">
          <ac:chgData name="María Moreno García-Doncel" userId="5ab52daa-44b1-4e33-97e0-0d2bfa605f80" providerId="ADAL" clId="{DB3D7BAD-1B3C-4ED8-BF7C-1EA19F9976AC}" dt="2026-02-19T11:02:35.866" v="535" actId="1076"/>
          <ac:spMkLst>
            <pc:docMk/>
            <pc:sldMk cId="434832202" sldId="3541"/>
            <ac:spMk id="12" creationId="{9D195F09-1491-4A96-B1C2-BAA4F0992259}"/>
          </ac:spMkLst>
        </pc:spChg>
        <pc:spChg chg="mod">
          <ac:chgData name="María Moreno García-Doncel" userId="5ab52daa-44b1-4e33-97e0-0d2bfa605f80" providerId="ADAL" clId="{DB3D7BAD-1B3C-4ED8-BF7C-1EA19F9976AC}" dt="2026-02-19T11:02:35.866" v="535" actId="1076"/>
          <ac:spMkLst>
            <pc:docMk/>
            <pc:sldMk cId="434832202" sldId="3541"/>
            <ac:spMk id="13" creationId="{87BFE644-A5A7-68E7-51BC-E490F0DF805F}"/>
          </ac:spMkLst>
        </pc:spChg>
        <pc:spChg chg="add mod">
          <ac:chgData name="María Moreno García-Doncel" userId="5ab52daa-44b1-4e33-97e0-0d2bfa605f80" providerId="ADAL" clId="{DB3D7BAD-1B3C-4ED8-BF7C-1EA19F9976AC}" dt="2026-02-19T11:05:47.212" v="653" actId="1076"/>
          <ac:spMkLst>
            <pc:docMk/>
            <pc:sldMk cId="434832202" sldId="3541"/>
            <ac:spMk id="14" creationId="{3282E0D6-A237-BA48-3933-CAC3C8F955C4}"/>
          </ac:spMkLst>
        </pc:spChg>
        <pc:spChg chg="mod">
          <ac:chgData name="María Moreno García-Doncel" userId="5ab52daa-44b1-4e33-97e0-0d2bfa605f80" providerId="ADAL" clId="{DB3D7BAD-1B3C-4ED8-BF7C-1EA19F9976AC}" dt="2026-02-19T11:10:13.320" v="677" actId="20577"/>
          <ac:spMkLst>
            <pc:docMk/>
            <pc:sldMk cId="434832202" sldId="3541"/>
            <ac:spMk id="32" creationId="{9FE92681-1728-3651-C9D9-1D0213DA87BC}"/>
          </ac:spMkLst>
        </pc:spChg>
        <pc:grpChg chg="mod">
          <ac:chgData name="María Moreno García-Doncel" userId="5ab52daa-44b1-4e33-97e0-0d2bfa605f80" providerId="ADAL" clId="{DB3D7BAD-1B3C-4ED8-BF7C-1EA19F9976AC}" dt="2026-02-19T11:02:35.866" v="535" actId="1076"/>
          <ac:grpSpMkLst>
            <pc:docMk/>
            <pc:sldMk cId="434832202" sldId="3541"/>
            <ac:grpSpMk id="2" creationId="{D9F82981-0A6F-48AA-C6B8-3C489A1068E8}"/>
          </ac:grpSpMkLst>
        </pc:grpChg>
        <pc:grpChg chg="add del mod">
          <ac:chgData name="María Moreno García-Doncel" userId="5ab52daa-44b1-4e33-97e0-0d2bfa605f80" providerId="ADAL" clId="{DB3D7BAD-1B3C-4ED8-BF7C-1EA19F9976AC}" dt="2026-02-19T10:14:16.207" v="458" actId="165"/>
          <ac:grpSpMkLst>
            <pc:docMk/>
            <pc:sldMk cId="434832202" sldId="3541"/>
            <ac:grpSpMk id="7" creationId="{175596A5-FE1E-544D-70D2-B67F63B6B67B}"/>
          </ac:grpSpMkLst>
        </pc:grpChg>
        <pc:grpChg chg="mod">
          <ac:chgData name="María Moreno García-Doncel" userId="5ab52daa-44b1-4e33-97e0-0d2bfa605f80" providerId="ADAL" clId="{DB3D7BAD-1B3C-4ED8-BF7C-1EA19F9976AC}" dt="2026-02-19T10:14:35.107" v="466" actId="1076"/>
          <ac:grpSpMkLst>
            <pc:docMk/>
            <pc:sldMk cId="434832202" sldId="3541"/>
            <ac:grpSpMk id="37" creationId="{A4C49A42-6233-3754-1ED6-27493C51D263}"/>
          </ac:grpSpMkLst>
        </pc:grpChg>
        <pc:picChg chg="add mod topLvl">
          <ac:chgData name="María Moreno García-Doncel" userId="5ab52daa-44b1-4e33-97e0-0d2bfa605f80" providerId="ADAL" clId="{DB3D7BAD-1B3C-4ED8-BF7C-1EA19F9976AC}" dt="2026-02-19T10:15:33.301" v="491" actId="14100"/>
          <ac:picMkLst>
            <pc:docMk/>
            <pc:sldMk cId="434832202" sldId="3541"/>
            <ac:picMk id="3" creationId="{970CAD25-5BBE-7B53-2450-ECE4AF753544}"/>
          </ac:picMkLst>
        </pc:picChg>
        <pc:picChg chg="add mod topLvl">
          <ac:chgData name="María Moreno García-Doncel" userId="5ab52daa-44b1-4e33-97e0-0d2bfa605f80" providerId="ADAL" clId="{DB3D7BAD-1B3C-4ED8-BF7C-1EA19F9976AC}" dt="2026-02-19T10:15:03.020" v="478" actId="1076"/>
          <ac:picMkLst>
            <pc:docMk/>
            <pc:sldMk cId="434832202" sldId="3541"/>
            <ac:picMk id="4" creationId="{DB0AD382-119F-52FF-08F2-857FE19AB608}"/>
          </ac:picMkLst>
        </pc:picChg>
        <pc:picChg chg="mod">
          <ac:chgData name="María Moreno García-Doncel" userId="5ab52daa-44b1-4e33-97e0-0d2bfa605f80" providerId="ADAL" clId="{DB3D7BAD-1B3C-4ED8-BF7C-1EA19F9976AC}" dt="2026-02-19T11:02:35.866" v="535" actId="1076"/>
          <ac:picMkLst>
            <pc:docMk/>
            <pc:sldMk cId="434832202" sldId="3541"/>
            <ac:picMk id="5" creationId="{D95E1EEE-ADDE-A186-9189-4FD8EE128E1C}"/>
          </ac:picMkLst>
        </pc:picChg>
        <pc:picChg chg="mod">
          <ac:chgData name="María Moreno García-Doncel" userId="5ab52daa-44b1-4e33-97e0-0d2bfa605f80" providerId="ADAL" clId="{DB3D7BAD-1B3C-4ED8-BF7C-1EA19F9976AC}" dt="2026-02-19T11:02:35.866" v="535" actId="1076"/>
          <ac:picMkLst>
            <pc:docMk/>
            <pc:sldMk cId="434832202" sldId="3541"/>
            <ac:picMk id="6" creationId="{32720347-A4EA-CA82-1170-23C2513F7404}"/>
          </ac:picMkLst>
        </pc:picChg>
        <pc:picChg chg="mod">
          <ac:chgData name="María Moreno García-Doncel" userId="5ab52daa-44b1-4e33-97e0-0d2bfa605f80" providerId="ADAL" clId="{DB3D7BAD-1B3C-4ED8-BF7C-1EA19F9976AC}" dt="2026-02-19T11:02:35.866" v="535" actId="1076"/>
          <ac:picMkLst>
            <pc:docMk/>
            <pc:sldMk cId="434832202" sldId="3541"/>
            <ac:picMk id="8" creationId="{0E126923-54EF-F2D9-216E-A81F9F57D5FC}"/>
          </ac:picMkLst>
        </pc:picChg>
        <pc:picChg chg="mod">
          <ac:chgData name="María Moreno García-Doncel" userId="5ab52daa-44b1-4e33-97e0-0d2bfa605f80" providerId="ADAL" clId="{DB3D7BAD-1B3C-4ED8-BF7C-1EA19F9976AC}" dt="2026-02-19T11:02:35.866" v="535" actId="1076"/>
          <ac:picMkLst>
            <pc:docMk/>
            <pc:sldMk cId="434832202" sldId="3541"/>
            <ac:picMk id="10" creationId="{F4A58C6D-C2DF-0617-76B9-54F7843455C2}"/>
          </ac:picMkLst>
        </pc:picChg>
        <pc:picChg chg="mod">
          <ac:chgData name="María Moreno García-Doncel" userId="5ab52daa-44b1-4e33-97e0-0d2bfa605f80" providerId="ADAL" clId="{DB3D7BAD-1B3C-4ED8-BF7C-1EA19F9976AC}" dt="2026-02-19T10:47:11.679" v="494" actId="1076"/>
          <ac:picMkLst>
            <pc:docMk/>
            <pc:sldMk cId="434832202" sldId="3541"/>
            <ac:picMk id="16" creationId="{1AD85D93-A913-02AF-696F-B8BB52661E56}"/>
          </ac:picMkLst>
        </pc:picChg>
        <pc:picChg chg="del mod">
          <ac:chgData name="María Moreno García-Doncel" userId="5ab52daa-44b1-4e33-97e0-0d2bfa605f80" providerId="ADAL" clId="{DB3D7BAD-1B3C-4ED8-BF7C-1EA19F9976AC}" dt="2026-02-19T10:14:00.776" v="454" actId="21"/>
          <ac:picMkLst>
            <pc:docMk/>
            <pc:sldMk cId="434832202" sldId="3541"/>
            <ac:picMk id="25" creationId="{970CAD25-5BBE-7B53-2450-ECE4AF753544}"/>
          </ac:picMkLst>
        </pc:picChg>
        <pc:picChg chg="del">
          <ac:chgData name="María Moreno García-Doncel" userId="5ab52daa-44b1-4e33-97e0-0d2bfa605f80" providerId="ADAL" clId="{DB3D7BAD-1B3C-4ED8-BF7C-1EA19F9976AC}" dt="2026-02-19T10:12:09.098" v="445" actId="478"/>
          <ac:picMkLst>
            <pc:docMk/>
            <pc:sldMk cId="434832202" sldId="3541"/>
            <ac:picMk id="27" creationId="{E6F09D01-6888-3160-5834-359CC3B631DF}"/>
          </ac:picMkLst>
        </pc:picChg>
        <pc:picChg chg="mod">
          <ac:chgData name="María Moreno García-Doncel" userId="5ab52daa-44b1-4e33-97e0-0d2bfa605f80" providerId="ADAL" clId="{DB3D7BAD-1B3C-4ED8-BF7C-1EA19F9976AC}" dt="2026-02-19T10:15:05.324" v="479" actId="1076"/>
          <ac:picMkLst>
            <pc:docMk/>
            <pc:sldMk cId="434832202" sldId="3541"/>
            <ac:picMk id="28" creationId="{20412309-C54A-A20B-E9A8-FC288037EDCE}"/>
          </ac:picMkLst>
        </pc:picChg>
        <pc:picChg chg="mod">
          <ac:chgData name="María Moreno García-Doncel" userId="5ab52daa-44b1-4e33-97e0-0d2bfa605f80" providerId="ADAL" clId="{DB3D7BAD-1B3C-4ED8-BF7C-1EA19F9976AC}" dt="2026-02-19T10:47:15.996" v="496" actId="1076"/>
          <ac:picMkLst>
            <pc:docMk/>
            <pc:sldMk cId="434832202" sldId="3541"/>
            <ac:picMk id="29" creationId="{E897FA46-655A-942F-2F2D-4BE44F38C267}"/>
          </ac:picMkLst>
        </pc:picChg>
        <pc:picChg chg="mod">
          <ac:chgData name="María Moreno García-Doncel" userId="5ab52daa-44b1-4e33-97e0-0d2bfa605f80" providerId="ADAL" clId="{DB3D7BAD-1B3C-4ED8-BF7C-1EA19F9976AC}" dt="2026-02-19T10:15:22.086" v="486" actId="1076"/>
          <ac:picMkLst>
            <pc:docMk/>
            <pc:sldMk cId="434832202" sldId="3541"/>
            <ac:picMk id="30" creationId="{DA7C0545-78DB-605B-5F40-79DB8D4ED38E}"/>
          </ac:picMkLst>
        </pc:picChg>
        <pc:picChg chg="mod">
          <ac:chgData name="María Moreno García-Doncel" userId="5ab52daa-44b1-4e33-97e0-0d2bfa605f80" providerId="ADAL" clId="{DB3D7BAD-1B3C-4ED8-BF7C-1EA19F9976AC}" dt="2026-02-19T10:47:13.724" v="495" actId="1076"/>
          <ac:picMkLst>
            <pc:docMk/>
            <pc:sldMk cId="434832202" sldId="3541"/>
            <ac:picMk id="38" creationId="{67848FD0-E5AD-F4FB-B263-507A5475B762}"/>
          </ac:picMkLst>
        </pc:picChg>
        <pc:picChg chg="mod">
          <ac:chgData name="María Moreno García-Doncel" userId="5ab52daa-44b1-4e33-97e0-0d2bfa605f80" providerId="ADAL" clId="{DB3D7BAD-1B3C-4ED8-BF7C-1EA19F9976AC}" dt="2026-02-19T10:14:48.971" v="473" actId="1076"/>
          <ac:picMkLst>
            <pc:docMk/>
            <pc:sldMk cId="434832202" sldId="3541"/>
            <ac:picMk id="39" creationId="{12029740-A9ED-B556-8347-FA13E80081A1}"/>
          </ac:picMkLst>
        </pc:picChg>
        <pc:picChg chg="mod">
          <ac:chgData name="María Moreno García-Doncel" userId="5ab52daa-44b1-4e33-97e0-0d2bfa605f80" providerId="ADAL" clId="{DB3D7BAD-1B3C-4ED8-BF7C-1EA19F9976AC}" dt="2026-02-19T10:15:17.355" v="483" actId="14100"/>
          <ac:picMkLst>
            <pc:docMk/>
            <pc:sldMk cId="434832202" sldId="3541"/>
            <ac:picMk id="40" creationId="{E8D302C4-FE94-9B6C-40C0-525F4FD89FA4}"/>
          </ac:picMkLst>
        </pc:picChg>
        <pc:picChg chg="mod">
          <ac:chgData name="María Moreno García-Doncel" userId="5ab52daa-44b1-4e33-97e0-0d2bfa605f80" providerId="ADAL" clId="{DB3D7BAD-1B3C-4ED8-BF7C-1EA19F9976AC}" dt="2026-02-19T10:15:26.363" v="488" actId="14100"/>
          <ac:picMkLst>
            <pc:docMk/>
            <pc:sldMk cId="434832202" sldId="3541"/>
            <ac:picMk id="41" creationId="{434DE5BE-7F48-A604-E20A-13CCE630A008}"/>
          </ac:picMkLst>
        </pc:picChg>
        <pc:picChg chg="mod">
          <ac:chgData name="María Moreno García-Doncel" userId="5ab52daa-44b1-4e33-97e0-0d2bfa605f80" providerId="ADAL" clId="{DB3D7BAD-1B3C-4ED8-BF7C-1EA19F9976AC}" dt="2026-02-19T10:15:23.214" v="487" actId="1076"/>
          <ac:picMkLst>
            <pc:docMk/>
            <pc:sldMk cId="434832202" sldId="3541"/>
            <ac:picMk id="42" creationId="{97A1AEAA-33D6-7764-DCBD-4A2DC801CDA5}"/>
          </ac:picMkLst>
        </pc:picChg>
        <pc:picChg chg="mod">
          <ac:chgData name="María Moreno García-Doncel" userId="5ab52daa-44b1-4e33-97e0-0d2bfa605f80" providerId="ADAL" clId="{DB3D7BAD-1B3C-4ED8-BF7C-1EA19F9976AC}" dt="2026-02-19T10:15:37.987" v="493" actId="1076"/>
          <ac:picMkLst>
            <pc:docMk/>
            <pc:sldMk cId="434832202" sldId="3541"/>
            <ac:picMk id="43" creationId="{2CAD3B23-51B0-4750-8898-DB24F4DF2E60}"/>
          </ac:picMkLst>
        </pc:picChg>
        <pc:picChg chg="mod">
          <ac:chgData name="María Moreno García-Doncel" userId="5ab52daa-44b1-4e33-97e0-0d2bfa605f80" providerId="ADAL" clId="{DB3D7BAD-1B3C-4ED8-BF7C-1EA19F9976AC}" dt="2026-02-19T10:15:30.036" v="490" actId="1076"/>
          <ac:picMkLst>
            <pc:docMk/>
            <pc:sldMk cId="434832202" sldId="3541"/>
            <ac:picMk id="44" creationId="{F9045BDF-A339-4B84-B581-381DC382D039}"/>
          </ac:picMkLst>
        </pc:picChg>
        <pc:picChg chg="mod">
          <ac:chgData name="María Moreno García-Doncel" userId="5ab52daa-44b1-4e33-97e0-0d2bfa605f80" providerId="ADAL" clId="{DB3D7BAD-1B3C-4ED8-BF7C-1EA19F9976AC}" dt="2026-02-19T10:48:27.036" v="502" actId="1076"/>
          <ac:picMkLst>
            <pc:docMk/>
            <pc:sldMk cId="434832202" sldId="3541"/>
            <ac:picMk id="45" creationId="{6D3C5202-367D-EB59-E63B-06F2A27263AE}"/>
          </ac:picMkLst>
        </pc:picChg>
        <pc:picChg chg="mod">
          <ac:chgData name="María Moreno García-Doncel" userId="5ab52daa-44b1-4e33-97e0-0d2bfa605f80" providerId="ADAL" clId="{DB3D7BAD-1B3C-4ED8-BF7C-1EA19F9976AC}" dt="2026-02-19T10:15:13.284" v="481" actId="14100"/>
          <ac:picMkLst>
            <pc:docMk/>
            <pc:sldMk cId="434832202" sldId="3541"/>
            <ac:picMk id="46" creationId="{4C928C43-BC83-3BD9-0916-105CC7D9033A}"/>
          </ac:picMkLst>
        </pc:picChg>
        <pc:picChg chg="add del mod">
          <ac:chgData name="María Moreno García-Doncel" userId="5ab52daa-44b1-4e33-97e0-0d2bfa605f80" providerId="ADAL" clId="{DB3D7BAD-1B3C-4ED8-BF7C-1EA19F9976AC}" dt="2026-02-19T10:14:00.776" v="454" actId="21"/>
          <ac:picMkLst>
            <pc:docMk/>
            <pc:sldMk cId="434832202" sldId="3541"/>
            <ac:picMk id="1026" creationId="{DB0AD382-119F-52FF-08F2-857FE19AB608}"/>
          </ac:picMkLst>
        </pc:picChg>
        <pc:picChg chg="add del mod">
          <ac:chgData name="María Moreno García-Doncel" userId="5ab52daa-44b1-4e33-97e0-0d2bfa605f80" providerId="ADAL" clId="{DB3D7BAD-1B3C-4ED8-BF7C-1EA19F9976AC}" dt="2026-02-19T10:48:45.927" v="506" actId="478"/>
          <ac:picMkLst>
            <pc:docMk/>
            <pc:sldMk cId="434832202" sldId="3541"/>
            <ac:picMk id="1028" creationId="{32EFEB99-5AC0-EA19-BFAB-1C69680A6E22}"/>
          </ac:picMkLst>
        </pc:picChg>
      </pc:sldChg>
      <pc:sldChg chg="add del">
        <pc:chgData name="María Moreno García-Doncel" userId="5ab52daa-44b1-4e33-97e0-0d2bfa605f80" providerId="ADAL" clId="{DB3D7BAD-1B3C-4ED8-BF7C-1EA19F9976AC}" dt="2026-02-18T09:19:30.767" v="7"/>
        <pc:sldMkLst>
          <pc:docMk/>
          <pc:sldMk cId="2698920400" sldId="3542"/>
        </pc:sldMkLst>
      </pc:sldChg>
      <pc:sldChg chg="add del">
        <pc:chgData name="María Moreno García-Doncel" userId="5ab52daa-44b1-4e33-97e0-0d2bfa605f80" providerId="ADAL" clId="{DB3D7BAD-1B3C-4ED8-BF7C-1EA19F9976AC}" dt="2026-02-18T09:19:50.609" v="9" actId="47"/>
        <pc:sldMkLst>
          <pc:docMk/>
          <pc:sldMk cId="3399579109" sldId="354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8158E-F2C1-49BF-9036-9F8F2686C2E4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7B7A3-C555-4615-BBEB-71108136D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16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67B7A3-C555-4615-BBEB-71108136DC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232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67B7A3-C555-4615-BBEB-71108136DC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94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243C4-B05E-152F-76E4-42BB1E08B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F13ED5-DD4C-D061-E687-578D3F6595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7C0E8A-C142-C0EF-FD2F-A9731AC0E1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C8136-9C98-14E7-8EC0-84F67A6C83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67B7A3-C555-4615-BBEB-71108136DC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336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s-ES" dirty="0"/>
            </a:br>
            <a:endParaRPr lang="es-E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67B7A3-C555-4615-BBEB-71108136DC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2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br>
              <a:rPr lang="es-ES" dirty="0"/>
            </a:br>
            <a:endParaRPr lang="es-ES" dirty="0"/>
          </a:p>
          <a:p>
            <a:endParaRPr lang="es-E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67B7A3-C555-4615-BBEB-71108136DC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32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67B7A3-C555-4615-BBEB-71108136DC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06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DF98BC29-FE60-448D-6BE9-79E07956E79A}"/>
              </a:ext>
            </a:extLst>
          </p:cNvPr>
          <p:cNvSpPr/>
          <p:nvPr userDrawn="1"/>
        </p:nvSpPr>
        <p:spPr>
          <a:xfrm rot="5400000">
            <a:off x="-1" y="0"/>
            <a:ext cx="3443749" cy="3443749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4E677BA-05C1-2A8C-BED8-DB31B70C17BB}"/>
              </a:ext>
            </a:extLst>
          </p:cNvPr>
          <p:cNvSpPr/>
          <p:nvPr userDrawn="1"/>
        </p:nvSpPr>
        <p:spPr>
          <a:xfrm>
            <a:off x="452437" y="473662"/>
            <a:ext cx="3809999" cy="4010439"/>
          </a:xfrm>
          <a:prstGeom prst="roundRect">
            <a:avLst>
              <a:gd name="adj" fmla="val 522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88900"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1" name="Picture Placeholder 80">
            <a:extLst>
              <a:ext uri="{FF2B5EF4-FFF2-40B4-BE49-F238E27FC236}">
                <a16:creationId xmlns:a16="http://schemas.microsoft.com/office/drawing/2014/main" id="{DD36F7F9-CB7F-C39F-2062-66A31034A0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267" y="701569"/>
            <a:ext cx="3275279" cy="3554626"/>
          </a:xfrm>
          <a:custGeom>
            <a:avLst/>
            <a:gdLst>
              <a:gd name="connsiteX0" fmla="*/ 228003 w 4367038"/>
              <a:gd name="connsiteY0" fmla="*/ 0 h 4739501"/>
              <a:gd name="connsiteX1" fmla="*/ 4139035 w 4367038"/>
              <a:gd name="connsiteY1" fmla="*/ 0 h 4739501"/>
              <a:gd name="connsiteX2" fmla="*/ 4367038 w 4367038"/>
              <a:gd name="connsiteY2" fmla="*/ 228003 h 4739501"/>
              <a:gd name="connsiteX3" fmla="*/ 4367038 w 4367038"/>
              <a:gd name="connsiteY3" fmla="*/ 4511498 h 4739501"/>
              <a:gd name="connsiteX4" fmla="*/ 4139035 w 4367038"/>
              <a:gd name="connsiteY4" fmla="*/ 4739501 h 4739501"/>
              <a:gd name="connsiteX5" fmla="*/ 228003 w 4367038"/>
              <a:gd name="connsiteY5" fmla="*/ 4739501 h 4739501"/>
              <a:gd name="connsiteX6" fmla="*/ 0 w 4367038"/>
              <a:gd name="connsiteY6" fmla="*/ 4511498 h 4739501"/>
              <a:gd name="connsiteX7" fmla="*/ 0 w 4367038"/>
              <a:gd name="connsiteY7" fmla="*/ 228003 h 4739501"/>
              <a:gd name="connsiteX8" fmla="*/ 228003 w 4367038"/>
              <a:gd name="connsiteY8" fmla="*/ 0 h 473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67038" h="4739501">
                <a:moveTo>
                  <a:pt x="228003" y="0"/>
                </a:moveTo>
                <a:lnTo>
                  <a:pt x="4139035" y="0"/>
                </a:lnTo>
                <a:cubicBezTo>
                  <a:pt x="4264958" y="0"/>
                  <a:pt x="4367038" y="102080"/>
                  <a:pt x="4367038" y="228003"/>
                </a:cubicBezTo>
                <a:lnTo>
                  <a:pt x="4367038" y="4511498"/>
                </a:lnTo>
                <a:cubicBezTo>
                  <a:pt x="4367038" y="4637421"/>
                  <a:pt x="4264958" y="4739501"/>
                  <a:pt x="4139035" y="4739501"/>
                </a:cubicBezTo>
                <a:lnTo>
                  <a:pt x="228003" y="4739501"/>
                </a:lnTo>
                <a:cubicBezTo>
                  <a:pt x="102080" y="4739501"/>
                  <a:pt x="0" y="4637421"/>
                  <a:pt x="0" y="4511498"/>
                </a:cubicBezTo>
                <a:lnTo>
                  <a:pt x="0" y="228003"/>
                </a:lnTo>
                <a:cubicBezTo>
                  <a:pt x="0" y="102080"/>
                  <a:pt x="102080" y="0"/>
                  <a:pt x="228003" y="0"/>
                </a:cubicBezTo>
                <a:close/>
              </a:path>
            </a:pathLst>
          </a:custGeom>
          <a:pattFill prst="pct5">
            <a:fgClr>
              <a:schemeClr val="accent4"/>
            </a:fgClr>
            <a:bgClr>
              <a:schemeClr val="bg1"/>
            </a:bgClr>
          </a:pattFill>
          <a:effectLst>
            <a:outerShdw blurRad="88900" dist="635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30D95B9-7499-0149-3901-21D9C50A9717}"/>
              </a:ext>
            </a:extLst>
          </p:cNvPr>
          <p:cNvGrpSpPr/>
          <p:nvPr userDrawn="1"/>
        </p:nvGrpSpPr>
        <p:grpSpPr>
          <a:xfrm>
            <a:off x="4429262" y="603146"/>
            <a:ext cx="285476" cy="632141"/>
            <a:chOff x="6181312" y="2880645"/>
            <a:chExt cx="380635" cy="842854"/>
          </a:xfrm>
          <a:solidFill>
            <a:schemeClr val="accent1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184C62D-C966-437B-7D11-CA876E420C5D}"/>
                </a:ext>
              </a:extLst>
            </p:cNvPr>
            <p:cNvSpPr/>
            <p:nvPr/>
          </p:nvSpPr>
          <p:spPr>
            <a:xfrm>
              <a:off x="6528044" y="2996215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A53E370-A9C1-0CB2-AEE7-328E8F451FB3}"/>
                </a:ext>
              </a:extLst>
            </p:cNvPr>
            <p:cNvSpPr/>
            <p:nvPr/>
          </p:nvSpPr>
          <p:spPr>
            <a:xfrm>
              <a:off x="6528044" y="3111781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0BE6D05-377C-1602-1758-DE242C50C61B}"/>
                </a:ext>
              </a:extLst>
            </p:cNvPr>
            <p:cNvSpPr/>
            <p:nvPr/>
          </p:nvSpPr>
          <p:spPr>
            <a:xfrm>
              <a:off x="6412483" y="2996215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8C4783D-E379-A999-7B6C-5CD300F1A296}"/>
                </a:ext>
              </a:extLst>
            </p:cNvPr>
            <p:cNvSpPr/>
            <p:nvPr/>
          </p:nvSpPr>
          <p:spPr>
            <a:xfrm>
              <a:off x="6412483" y="3111781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BA2E089-D413-C0B9-93B2-C733AB9A8C02}"/>
                </a:ext>
              </a:extLst>
            </p:cNvPr>
            <p:cNvSpPr/>
            <p:nvPr/>
          </p:nvSpPr>
          <p:spPr>
            <a:xfrm>
              <a:off x="6412483" y="3227348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47E8CBD-7AE8-F21F-A892-C6B74B620148}"/>
                </a:ext>
              </a:extLst>
            </p:cNvPr>
            <p:cNvSpPr/>
            <p:nvPr/>
          </p:nvSpPr>
          <p:spPr>
            <a:xfrm>
              <a:off x="6412483" y="3342914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E29CFE2-3F56-FFDA-1CFC-091EF2E05D45}"/>
                </a:ext>
              </a:extLst>
            </p:cNvPr>
            <p:cNvSpPr/>
            <p:nvPr/>
          </p:nvSpPr>
          <p:spPr>
            <a:xfrm>
              <a:off x="6296916" y="2880647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30BD057-8811-4B02-621C-E1BD1F516D27}"/>
                </a:ext>
              </a:extLst>
            </p:cNvPr>
            <p:cNvSpPr/>
            <p:nvPr/>
          </p:nvSpPr>
          <p:spPr>
            <a:xfrm>
              <a:off x="6296916" y="2996214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BA9FF24-7221-A153-0F4D-98780CB6ABB5}"/>
                </a:ext>
              </a:extLst>
            </p:cNvPr>
            <p:cNvSpPr/>
            <p:nvPr/>
          </p:nvSpPr>
          <p:spPr>
            <a:xfrm>
              <a:off x="6296916" y="3111780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99BD2B6-6DA8-A29E-9640-D0FF9B517FE4}"/>
                </a:ext>
              </a:extLst>
            </p:cNvPr>
            <p:cNvSpPr/>
            <p:nvPr/>
          </p:nvSpPr>
          <p:spPr>
            <a:xfrm>
              <a:off x="6296916" y="3227347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FB7EE88-112F-7D72-69EB-0F56348C2E17}"/>
                </a:ext>
              </a:extLst>
            </p:cNvPr>
            <p:cNvSpPr/>
            <p:nvPr/>
          </p:nvSpPr>
          <p:spPr>
            <a:xfrm>
              <a:off x="6296916" y="3342913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411986-1F29-66F8-1766-B1C3DE758FE7}"/>
                </a:ext>
              </a:extLst>
            </p:cNvPr>
            <p:cNvSpPr/>
            <p:nvPr/>
          </p:nvSpPr>
          <p:spPr>
            <a:xfrm>
              <a:off x="6181371" y="2880645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7BEF8A-7CFD-7C0B-8D68-C7C9A009A272}"/>
                </a:ext>
              </a:extLst>
            </p:cNvPr>
            <p:cNvSpPr/>
            <p:nvPr/>
          </p:nvSpPr>
          <p:spPr>
            <a:xfrm>
              <a:off x="6181371" y="2996211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7F382FF-0CAF-DAC9-742F-B6351A478E1B}"/>
                </a:ext>
              </a:extLst>
            </p:cNvPr>
            <p:cNvSpPr/>
            <p:nvPr/>
          </p:nvSpPr>
          <p:spPr>
            <a:xfrm>
              <a:off x="6181371" y="3111778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19EEB45-7549-AA17-1F9F-6A14E88C617E}"/>
                </a:ext>
              </a:extLst>
            </p:cNvPr>
            <p:cNvSpPr/>
            <p:nvPr/>
          </p:nvSpPr>
          <p:spPr>
            <a:xfrm>
              <a:off x="6181371" y="3227345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80410C0-A012-AB67-9F75-D513CD6E6E60}"/>
                </a:ext>
              </a:extLst>
            </p:cNvPr>
            <p:cNvSpPr/>
            <p:nvPr/>
          </p:nvSpPr>
          <p:spPr>
            <a:xfrm>
              <a:off x="6181371" y="3342913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8571AAC-DF89-B67A-2329-2E3B4F33910C}"/>
                </a:ext>
              </a:extLst>
            </p:cNvPr>
            <p:cNvSpPr/>
            <p:nvPr/>
          </p:nvSpPr>
          <p:spPr>
            <a:xfrm>
              <a:off x="6181312" y="3458480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297B352-2FD1-B3DA-2D30-886495E0DA6F}"/>
                </a:ext>
              </a:extLst>
            </p:cNvPr>
            <p:cNvSpPr/>
            <p:nvPr/>
          </p:nvSpPr>
          <p:spPr>
            <a:xfrm>
              <a:off x="6181375" y="3574050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D10A98E-06B6-9F46-53FD-ACF8D67FBDE5}"/>
                </a:ext>
              </a:extLst>
            </p:cNvPr>
            <p:cNvSpPr/>
            <p:nvPr/>
          </p:nvSpPr>
          <p:spPr>
            <a:xfrm>
              <a:off x="6181325" y="3689597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683F32-E464-2944-E14D-9E2D4F0E0C36}"/>
              </a:ext>
            </a:extLst>
          </p:cNvPr>
          <p:cNvGrpSpPr/>
          <p:nvPr userDrawn="1"/>
        </p:nvGrpSpPr>
        <p:grpSpPr>
          <a:xfrm flipH="1">
            <a:off x="2571748" y="4622006"/>
            <a:ext cx="1690688" cy="0"/>
            <a:chOff x="676275" y="6172200"/>
            <a:chExt cx="2254250" cy="0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7F20247-4A3E-38FC-00C9-F3E4EF574BB8}"/>
                </a:ext>
              </a:extLst>
            </p:cNvPr>
            <p:cNvCxnSpPr>
              <a:cxnSpLocks/>
            </p:cNvCxnSpPr>
            <p:nvPr/>
          </p:nvCxnSpPr>
          <p:spPr>
            <a:xfrm>
              <a:off x="676275" y="6172200"/>
              <a:ext cx="161925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A0F1882-79FE-D50B-2F24-90D379208DCE}"/>
                </a:ext>
              </a:extLst>
            </p:cNvPr>
            <p:cNvCxnSpPr>
              <a:cxnSpLocks/>
            </p:cNvCxnSpPr>
            <p:nvPr/>
          </p:nvCxnSpPr>
          <p:spPr>
            <a:xfrm>
              <a:off x="2371725" y="6172200"/>
              <a:ext cx="24765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11DF47F-3A1E-6FCA-379A-19A1232A9736}"/>
                </a:ext>
              </a:extLst>
            </p:cNvPr>
            <p:cNvCxnSpPr>
              <a:cxnSpLocks/>
            </p:cNvCxnSpPr>
            <p:nvPr/>
          </p:nvCxnSpPr>
          <p:spPr>
            <a:xfrm>
              <a:off x="2682875" y="6172200"/>
              <a:ext cx="24765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F764281-DFAC-ECFD-5284-B9B6682CB024}"/>
              </a:ext>
            </a:extLst>
          </p:cNvPr>
          <p:cNvGrpSpPr/>
          <p:nvPr userDrawn="1"/>
        </p:nvGrpSpPr>
        <p:grpSpPr>
          <a:xfrm>
            <a:off x="507206" y="4565357"/>
            <a:ext cx="1047887" cy="154487"/>
            <a:chOff x="676275" y="6175799"/>
            <a:chExt cx="1397182" cy="205982"/>
          </a:xfrm>
        </p:grpSpPr>
        <p:sp>
          <p:nvSpPr>
            <p:cNvPr id="30" name="Oval 5345">
              <a:extLst>
                <a:ext uri="{FF2B5EF4-FFF2-40B4-BE49-F238E27FC236}">
                  <a16:creationId xmlns:a16="http://schemas.microsoft.com/office/drawing/2014/main" id="{57FC6AB4-809B-46EC-BD7D-9855FAC9E4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047" y="6327371"/>
              <a:ext cx="54410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" name="Oval 5346">
              <a:extLst>
                <a:ext uri="{FF2B5EF4-FFF2-40B4-BE49-F238E27FC236}">
                  <a16:creationId xmlns:a16="http://schemas.microsoft.com/office/drawing/2014/main" id="{FC590579-12B1-6AE6-4A02-D458BE0130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9417" y="6327371"/>
              <a:ext cx="56353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Oval 5347">
              <a:extLst>
                <a:ext uri="{FF2B5EF4-FFF2-40B4-BE49-F238E27FC236}">
                  <a16:creationId xmlns:a16="http://schemas.microsoft.com/office/drawing/2014/main" id="{A8696680-3B03-CB02-5B82-91879FFB7D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9789" y="6327371"/>
              <a:ext cx="58297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Oval 5348">
              <a:extLst>
                <a:ext uri="{FF2B5EF4-FFF2-40B4-BE49-F238E27FC236}">
                  <a16:creationId xmlns:a16="http://schemas.microsoft.com/office/drawing/2014/main" id="{383EC884-7810-44B7-33E3-8B33CDC36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104" y="6327371"/>
              <a:ext cx="54410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Oval 5349">
              <a:extLst>
                <a:ext uri="{FF2B5EF4-FFF2-40B4-BE49-F238E27FC236}">
                  <a16:creationId xmlns:a16="http://schemas.microsoft.com/office/drawing/2014/main" id="{6DACDE43-D459-E172-40C6-E82D1349D1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2475" y="6327371"/>
              <a:ext cx="56353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Oval 5350">
              <a:extLst>
                <a:ext uri="{FF2B5EF4-FFF2-40B4-BE49-F238E27FC236}">
                  <a16:creationId xmlns:a16="http://schemas.microsoft.com/office/drawing/2014/main" id="{8395EC17-6D2A-2318-FAA5-D9830D8118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2847" y="6327371"/>
              <a:ext cx="58297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Oval 5351">
              <a:extLst>
                <a:ext uri="{FF2B5EF4-FFF2-40B4-BE49-F238E27FC236}">
                  <a16:creationId xmlns:a16="http://schemas.microsoft.com/office/drawing/2014/main" id="{65C7E826-43D2-ED49-F17E-1FA631DD8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218" y="6327371"/>
              <a:ext cx="56353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" name="Oval 5352">
              <a:extLst>
                <a:ext uri="{FF2B5EF4-FFF2-40B4-BE49-F238E27FC236}">
                  <a16:creationId xmlns:a16="http://schemas.microsoft.com/office/drawing/2014/main" id="{BB9AAD51-B2CA-7218-AF68-6099A230C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532" y="6327371"/>
              <a:ext cx="56353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" name="Oval 5353">
              <a:extLst>
                <a:ext uri="{FF2B5EF4-FFF2-40B4-BE49-F238E27FC236}">
                  <a16:creationId xmlns:a16="http://schemas.microsoft.com/office/drawing/2014/main" id="{F11DBACF-F14F-688E-B8FD-2E0F3E93DB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904" y="6327371"/>
              <a:ext cx="54410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" name="Oval 5354">
              <a:extLst>
                <a:ext uri="{FF2B5EF4-FFF2-40B4-BE49-F238E27FC236}">
                  <a16:creationId xmlns:a16="http://schemas.microsoft.com/office/drawing/2014/main" id="{065E4F0E-8C86-115F-5882-4B7FAB3D1D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275" y="6327371"/>
              <a:ext cx="56353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" name="Oval 5355">
              <a:extLst>
                <a:ext uri="{FF2B5EF4-FFF2-40B4-BE49-F238E27FC236}">
                  <a16:creationId xmlns:a16="http://schemas.microsoft.com/office/drawing/2014/main" id="{5F0A576C-EE3D-BA03-BCC1-A61B69A2C9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047" y="6175799"/>
              <a:ext cx="54410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" name="Oval 5356">
              <a:extLst>
                <a:ext uri="{FF2B5EF4-FFF2-40B4-BE49-F238E27FC236}">
                  <a16:creationId xmlns:a16="http://schemas.microsoft.com/office/drawing/2014/main" id="{445945F3-23C1-A3FB-069D-8A75BDED7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9417" y="6175799"/>
              <a:ext cx="56353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2" name="Oval 5357">
              <a:extLst>
                <a:ext uri="{FF2B5EF4-FFF2-40B4-BE49-F238E27FC236}">
                  <a16:creationId xmlns:a16="http://schemas.microsoft.com/office/drawing/2014/main" id="{4F05EBEB-82B3-AE52-CFCA-9378BF159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9789" y="6175799"/>
              <a:ext cx="58297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3" name="Oval 5358">
              <a:extLst>
                <a:ext uri="{FF2B5EF4-FFF2-40B4-BE49-F238E27FC236}">
                  <a16:creationId xmlns:a16="http://schemas.microsoft.com/office/drawing/2014/main" id="{73A79260-B15D-33E5-609F-3CF91DD21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104" y="6175799"/>
              <a:ext cx="54410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" name="Oval 5359">
              <a:extLst>
                <a:ext uri="{FF2B5EF4-FFF2-40B4-BE49-F238E27FC236}">
                  <a16:creationId xmlns:a16="http://schemas.microsoft.com/office/drawing/2014/main" id="{AEBA0B5D-12D6-6D35-420C-905B623226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2475" y="6175799"/>
              <a:ext cx="56353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" name="Oval 5360">
              <a:extLst>
                <a:ext uri="{FF2B5EF4-FFF2-40B4-BE49-F238E27FC236}">
                  <a16:creationId xmlns:a16="http://schemas.microsoft.com/office/drawing/2014/main" id="{D00318BA-F98F-90A3-8E5A-2ED401DB52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2847" y="6175799"/>
              <a:ext cx="58297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" name="Oval 5361">
              <a:extLst>
                <a:ext uri="{FF2B5EF4-FFF2-40B4-BE49-F238E27FC236}">
                  <a16:creationId xmlns:a16="http://schemas.microsoft.com/office/drawing/2014/main" id="{DE93700B-DB84-DD99-E824-DC59C192F4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218" y="6175799"/>
              <a:ext cx="56353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7" name="Oval 5362">
              <a:extLst>
                <a:ext uri="{FF2B5EF4-FFF2-40B4-BE49-F238E27FC236}">
                  <a16:creationId xmlns:a16="http://schemas.microsoft.com/office/drawing/2014/main" id="{F62EC959-52F1-BEC0-BBA0-36C8F2235B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532" y="6175799"/>
              <a:ext cx="56353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8" name="Oval 5363">
              <a:extLst>
                <a:ext uri="{FF2B5EF4-FFF2-40B4-BE49-F238E27FC236}">
                  <a16:creationId xmlns:a16="http://schemas.microsoft.com/office/drawing/2014/main" id="{94CD2B5B-DB6E-3392-8FFA-CFC4A75556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904" y="6175799"/>
              <a:ext cx="54410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9" name="Oval 5364">
              <a:extLst>
                <a:ext uri="{FF2B5EF4-FFF2-40B4-BE49-F238E27FC236}">
                  <a16:creationId xmlns:a16="http://schemas.microsoft.com/office/drawing/2014/main" id="{0DC2850C-FDF7-5792-287B-4BC5361C7B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275" y="6175799"/>
              <a:ext cx="56353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EE6796B-E57C-A62E-89BD-B4CD20381844}"/>
              </a:ext>
            </a:extLst>
          </p:cNvPr>
          <p:cNvGrpSpPr/>
          <p:nvPr userDrawn="1"/>
        </p:nvGrpSpPr>
        <p:grpSpPr>
          <a:xfrm>
            <a:off x="507206" y="335756"/>
            <a:ext cx="1690688" cy="0"/>
            <a:chOff x="676275" y="6172200"/>
            <a:chExt cx="2254250" cy="0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45B165-8B0C-0CEA-0C5E-DC9F899315E6}"/>
                </a:ext>
              </a:extLst>
            </p:cNvPr>
            <p:cNvCxnSpPr>
              <a:cxnSpLocks/>
            </p:cNvCxnSpPr>
            <p:nvPr/>
          </p:nvCxnSpPr>
          <p:spPr>
            <a:xfrm>
              <a:off x="676275" y="6172200"/>
              <a:ext cx="161925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05BD538-F6DA-2AC1-D861-DF12C3A0561E}"/>
                </a:ext>
              </a:extLst>
            </p:cNvPr>
            <p:cNvCxnSpPr>
              <a:cxnSpLocks/>
            </p:cNvCxnSpPr>
            <p:nvPr/>
          </p:nvCxnSpPr>
          <p:spPr>
            <a:xfrm>
              <a:off x="2371725" y="6172200"/>
              <a:ext cx="24765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99CF3C1-4B89-5D36-5370-B3A5110082EA}"/>
                </a:ext>
              </a:extLst>
            </p:cNvPr>
            <p:cNvCxnSpPr>
              <a:cxnSpLocks/>
            </p:cNvCxnSpPr>
            <p:nvPr/>
          </p:nvCxnSpPr>
          <p:spPr>
            <a:xfrm>
              <a:off x="2682875" y="6172200"/>
              <a:ext cx="24765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93E7DAE-38F9-1820-2495-B3ADEEE32E99}"/>
              </a:ext>
            </a:extLst>
          </p:cNvPr>
          <p:cNvGrpSpPr/>
          <p:nvPr userDrawn="1"/>
        </p:nvGrpSpPr>
        <p:grpSpPr>
          <a:xfrm>
            <a:off x="8658005" y="4482456"/>
            <a:ext cx="372128" cy="545478"/>
            <a:chOff x="10594930" y="5205462"/>
            <a:chExt cx="496171" cy="727304"/>
          </a:xfrm>
          <a:solidFill>
            <a:schemeClr val="accent1"/>
          </a:solidFill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6ACDB29-EE3F-B243-6C3C-F07E820E132C}"/>
                </a:ext>
              </a:extLst>
            </p:cNvPr>
            <p:cNvSpPr/>
            <p:nvPr/>
          </p:nvSpPr>
          <p:spPr>
            <a:xfrm>
              <a:off x="11057197" y="5205462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097EF42-6B37-EFF6-9E92-EF72334D851A}"/>
                </a:ext>
              </a:extLst>
            </p:cNvPr>
            <p:cNvSpPr/>
            <p:nvPr/>
          </p:nvSpPr>
          <p:spPr>
            <a:xfrm>
              <a:off x="11057197" y="5321028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08699C5-32D7-F647-3095-4F5D3EC88864}"/>
                </a:ext>
              </a:extLst>
            </p:cNvPr>
            <p:cNvSpPr/>
            <p:nvPr/>
          </p:nvSpPr>
          <p:spPr>
            <a:xfrm>
              <a:off x="11057197" y="5436595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44F0A91-6480-0876-844F-D167DFC361A5}"/>
                </a:ext>
              </a:extLst>
            </p:cNvPr>
            <p:cNvSpPr/>
            <p:nvPr/>
          </p:nvSpPr>
          <p:spPr>
            <a:xfrm>
              <a:off x="11057197" y="5552161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1C4D130-9DA1-49F0-B2DE-D70C8E7592A9}"/>
                </a:ext>
              </a:extLst>
            </p:cNvPr>
            <p:cNvSpPr/>
            <p:nvPr/>
          </p:nvSpPr>
          <p:spPr>
            <a:xfrm>
              <a:off x="11057197" y="5667728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75CC665-73D5-41C1-433C-5B31AACF0275}"/>
                </a:ext>
              </a:extLst>
            </p:cNvPr>
            <p:cNvSpPr/>
            <p:nvPr/>
          </p:nvSpPr>
          <p:spPr>
            <a:xfrm>
              <a:off x="11057198" y="5783295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D0C49ED-87A6-FB50-08BB-AB85DF8F2C55}"/>
                </a:ext>
              </a:extLst>
            </p:cNvPr>
            <p:cNvSpPr/>
            <p:nvPr/>
          </p:nvSpPr>
          <p:spPr>
            <a:xfrm>
              <a:off x="11057196" y="5898864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3CF5C57-9ADA-7371-2508-A3380A5EFE79}"/>
                </a:ext>
              </a:extLst>
            </p:cNvPr>
            <p:cNvSpPr/>
            <p:nvPr/>
          </p:nvSpPr>
          <p:spPr>
            <a:xfrm>
              <a:off x="10941629" y="5205462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01E265F-A190-24EC-929A-3A2ECC97D27D}"/>
                </a:ext>
              </a:extLst>
            </p:cNvPr>
            <p:cNvSpPr/>
            <p:nvPr/>
          </p:nvSpPr>
          <p:spPr>
            <a:xfrm>
              <a:off x="10941629" y="5321028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61783E9C-B562-94B0-76CB-589322D42D04}"/>
                </a:ext>
              </a:extLst>
            </p:cNvPr>
            <p:cNvSpPr/>
            <p:nvPr/>
          </p:nvSpPr>
          <p:spPr>
            <a:xfrm>
              <a:off x="10941629" y="5436595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C6AD146-07F8-5858-AA08-F60D59F4F1BB}"/>
                </a:ext>
              </a:extLst>
            </p:cNvPr>
            <p:cNvSpPr/>
            <p:nvPr/>
          </p:nvSpPr>
          <p:spPr>
            <a:xfrm>
              <a:off x="10941629" y="5552161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ADE3A0B9-6553-152B-ADD4-0523406EFF67}"/>
                </a:ext>
              </a:extLst>
            </p:cNvPr>
            <p:cNvSpPr/>
            <p:nvPr/>
          </p:nvSpPr>
          <p:spPr>
            <a:xfrm>
              <a:off x="10941629" y="5667728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B9039ECA-1FCD-D0C6-9425-560650DB79BF}"/>
                </a:ext>
              </a:extLst>
            </p:cNvPr>
            <p:cNvSpPr/>
            <p:nvPr/>
          </p:nvSpPr>
          <p:spPr>
            <a:xfrm>
              <a:off x="10941629" y="5783295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38E574B-506E-40F1-14D9-5535FA1CBA17}"/>
                </a:ext>
              </a:extLst>
            </p:cNvPr>
            <p:cNvSpPr/>
            <p:nvPr/>
          </p:nvSpPr>
          <p:spPr>
            <a:xfrm>
              <a:off x="10941631" y="5898864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6BA831E-DB75-9B07-C6B7-C628961D478C}"/>
                </a:ext>
              </a:extLst>
            </p:cNvPr>
            <p:cNvSpPr/>
            <p:nvPr/>
          </p:nvSpPr>
          <p:spPr>
            <a:xfrm>
              <a:off x="10826064" y="5436595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81473FA-3D59-67E9-3322-A321190AA9C1}"/>
                </a:ext>
              </a:extLst>
            </p:cNvPr>
            <p:cNvSpPr/>
            <p:nvPr/>
          </p:nvSpPr>
          <p:spPr>
            <a:xfrm>
              <a:off x="10826064" y="5552161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1E553A0-0C91-0EF5-FD9B-42879A6511F9}"/>
                </a:ext>
              </a:extLst>
            </p:cNvPr>
            <p:cNvSpPr/>
            <p:nvPr/>
          </p:nvSpPr>
          <p:spPr>
            <a:xfrm>
              <a:off x="10826064" y="5667728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36F8A9D9-BEBA-D3C5-D19A-26070871583B}"/>
                </a:ext>
              </a:extLst>
            </p:cNvPr>
            <p:cNvSpPr/>
            <p:nvPr/>
          </p:nvSpPr>
          <p:spPr>
            <a:xfrm>
              <a:off x="10826064" y="5783295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9A446AC6-F7B3-6831-4F46-14D78B8182A1}"/>
                </a:ext>
              </a:extLst>
            </p:cNvPr>
            <p:cNvSpPr/>
            <p:nvPr/>
          </p:nvSpPr>
          <p:spPr>
            <a:xfrm>
              <a:off x="10826066" y="5898864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6835372-29DB-CC83-C60B-6743AE5B54AE}"/>
                </a:ext>
              </a:extLst>
            </p:cNvPr>
            <p:cNvSpPr/>
            <p:nvPr/>
          </p:nvSpPr>
          <p:spPr>
            <a:xfrm>
              <a:off x="10710499" y="5552161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C66304F-4C22-5AE1-F0C3-31FEE8049BBB}"/>
                </a:ext>
              </a:extLst>
            </p:cNvPr>
            <p:cNvSpPr/>
            <p:nvPr/>
          </p:nvSpPr>
          <p:spPr>
            <a:xfrm>
              <a:off x="10710499" y="5667728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5077E79-E650-8A30-7856-AA64A26397D7}"/>
                </a:ext>
              </a:extLst>
            </p:cNvPr>
            <p:cNvSpPr/>
            <p:nvPr/>
          </p:nvSpPr>
          <p:spPr>
            <a:xfrm>
              <a:off x="10710500" y="5783295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43E8E88-9F6E-10CD-0A80-4A903F4F12E2}"/>
                </a:ext>
              </a:extLst>
            </p:cNvPr>
            <p:cNvSpPr/>
            <p:nvPr/>
          </p:nvSpPr>
          <p:spPr>
            <a:xfrm>
              <a:off x="10594930" y="5552161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2F3D2C5-E7E7-C55F-8CA4-A85B107F22E3}"/>
                </a:ext>
              </a:extLst>
            </p:cNvPr>
            <p:cNvSpPr/>
            <p:nvPr/>
          </p:nvSpPr>
          <p:spPr>
            <a:xfrm>
              <a:off x="10594930" y="5667728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86227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0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32A328-03FF-1D5E-691E-A8E5A86C4386}"/>
              </a:ext>
            </a:extLst>
          </p:cNvPr>
          <p:cNvSpPr/>
          <p:nvPr userDrawn="1"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CFBB312-B6EE-0C72-7A5B-BAB854513D67}"/>
              </a:ext>
            </a:extLst>
          </p:cNvPr>
          <p:cNvSpPr/>
          <p:nvPr userDrawn="1"/>
        </p:nvSpPr>
        <p:spPr>
          <a:xfrm>
            <a:off x="103928" y="4851033"/>
            <a:ext cx="363644" cy="2420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Footer Placeholder 12">
            <a:extLst>
              <a:ext uri="{FF2B5EF4-FFF2-40B4-BE49-F238E27FC236}">
                <a16:creationId xmlns:a16="http://schemas.microsoft.com/office/drawing/2014/main" id="{2D0A66DE-7BD3-2243-F324-F1C947D25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6344" y="4869180"/>
            <a:ext cx="3429000" cy="20574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en-US"/>
              <a:t>© 2024 Compassion in World Farming. All Rights Reserved.</a:t>
            </a:r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45FD5232-31AD-C7FC-507D-AD0DD64FF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870" y="4869180"/>
            <a:ext cx="363474" cy="2057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algn="ctr"/>
            <a:fld id="{A3A9F576-F1D8-49B8-83CF-11DF56ACFE98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BBA091-05F1-77BF-1F2E-B0464007FA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6740" y="4892834"/>
            <a:ext cx="1996262" cy="158433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02BA5992-477B-B10B-A97B-6241EA0E9F9A}"/>
              </a:ext>
            </a:extLst>
          </p:cNvPr>
          <p:cNvGrpSpPr/>
          <p:nvPr userDrawn="1"/>
        </p:nvGrpSpPr>
        <p:grpSpPr>
          <a:xfrm flipH="1">
            <a:off x="0" y="0"/>
            <a:ext cx="3975896" cy="4438837"/>
            <a:chOff x="6890806" y="0"/>
            <a:chExt cx="5301194" cy="5918449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41D39227-8085-AB59-6818-7CAE1B9FE6CA}"/>
                </a:ext>
              </a:extLst>
            </p:cNvPr>
            <p:cNvSpPr/>
            <p:nvPr userDrawn="1"/>
          </p:nvSpPr>
          <p:spPr>
            <a:xfrm rot="10800000">
              <a:off x="9197818" y="0"/>
              <a:ext cx="2994182" cy="2840046"/>
            </a:xfrm>
            <a:custGeom>
              <a:avLst/>
              <a:gdLst>
                <a:gd name="connsiteX0" fmla="*/ 0 w 2984930"/>
                <a:gd name="connsiteY0" fmla="*/ 0 h 2831270"/>
                <a:gd name="connsiteX1" fmla="*/ 0 w 2984930"/>
                <a:gd name="connsiteY1" fmla="*/ 952944 h 2831270"/>
                <a:gd name="connsiteX2" fmla="*/ 2029625 w 2984930"/>
                <a:gd name="connsiteY2" fmla="*/ 2784508 h 2831270"/>
                <a:gd name="connsiteX3" fmla="*/ 2031986 w 2984930"/>
                <a:gd name="connsiteY3" fmla="*/ 2831270 h 2831270"/>
                <a:gd name="connsiteX4" fmla="*/ 2984930 w 2984930"/>
                <a:gd name="connsiteY4" fmla="*/ 2831270 h 2831270"/>
                <a:gd name="connsiteX5" fmla="*/ 2977649 w 2984930"/>
                <a:gd name="connsiteY5" fmla="*/ 2687075 h 2831270"/>
                <a:gd name="connsiteX6" fmla="*/ 0 w 2984930"/>
                <a:gd name="connsiteY6" fmla="*/ 0 h 283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4930" h="2831270">
                  <a:moveTo>
                    <a:pt x="0" y="0"/>
                  </a:moveTo>
                  <a:lnTo>
                    <a:pt x="0" y="952944"/>
                  </a:lnTo>
                  <a:cubicBezTo>
                    <a:pt x="1056326" y="952944"/>
                    <a:pt x="1925148" y="1755746"/>
                    <a:pt x="2029625" y="2784508"/>
                  </a:cubicBezTo>
                  <a:lnTo>
                    <a:pt x="2031986" y="2831270"/>
                  </a:lnTo>
                  <a:lnTo>
                    <a:pt x="2984930" y="2831270"/>
                  </a:lnTo>
                  <a:lnTo>
                    <a:pt x="2977649" y="2687075"/>
                  </a:lnTo>
                  <a:cubicBezTo>
                    <a:pt x="2824372" y="1177786"/>
                    <a:pt x="1549729" y="0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4" name="Rectangle 5286">
              <a:extLst>
                <a:ext uri="{FF2B5EF4-FFF2-40B4-BE49-F238E27FC236}">
                  <a16:creationId xmlns:a16="http://schemas.microsoft.com/office/drawing/2014/main" id="{9B7F6973-8A39-5980-D214-E16E3278049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flipH="1">
              <a:off x="7064570" y="4871470"/>
              <a:ext cx="875415" cy="87321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A5D206B-87C1-CF09-1CA1-683C2312C179}"/>
                </a:ext>
              </a:extLst>
            </p:cNvPr>
            <p:cNvGrpSpPr/>
            <p:nvPr userDrawn="1"/>
          </p:nvGrpSpPr>
          <p:grpSpPr>
            <a:xfrm flipH="1">
              <a:off x="6890806" y="5093622"/>
              <a:ext cx="833625" cy="824827"/>
              <a:chOff x="4791284" y="5347373"/>
              <a:chExt cx="833625" cy="824827"/>
            </a:xfrm>
            <a:solidFill>
              <a:schemeClr val="accent1"/>
            </a:solidFill>
          </p:grpSpPr>
          <p:sp>
            <p:nvSpPr>
              <p:cNvPr id="8" name="Oval 5287">
                <a:extLst>
                  <a:ext uri="{FF2B5EF4-FFF2-40B4-BE49-F238E27FC236}">
                    <a16:creationId xmlns:a16="http://schemas.microsoft.com/office/drawing/2014/main" id="{419121FC-30F6-0E62-23D5-8A3A2BDD2D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1284" y="5347373"/>
                <a:ext cx="72585" cy="7038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" name="Oval 5288">
                <a:extLst>
                  <a:ext uri="{FF2B5EF4-FFF2-40B4-BE49-F238E27FC236}">
                    <a16:creationId xmlns:a16="http://schemas.microsoft.com/office/drawing/2014/main" id="{ED2E219E-5800-5E04-A85D-97ADAB0627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4844" y="5347373"/>
                <a:ext cx="68186" cy="7038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" name="Oval 5289">
                <a:extLst>
                  <a:ext uri="{FF2B5EF4-FFF2-40B4-BE49-F238E27FC236}">
                    <a16:creationId xmlns:a16="http://schemas.microsoft.com/office/drawing/2014/main" id="{1D41559B-F168-7441-169D-BFCAB6B3AD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4004" y="5347373"/>
                <a:ext cx="72585" cy="7038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" name="Oval 5290">
                <a:extLst>
                  <a:ext uri="{FF2B5EF4-FFF2-40B4-BE49-F238E27FC236}">
                    <a16:creationId xmlns:a16="http://schemas.microsoft.com/office/drawing/2014/main" id="{3A067005-C788-0188-3223-90862D7F8B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63164" y="5347373"/>
                <a:ext cx="72585" cy="7038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" name="Oval 5291">
                <a:extLst>
                  <a:ext uri="{FF2B5EF4-FFF2-40B4-BE49-F238E27FC236}">
                    <a16:creationId xmlns:a16="http://schemas.microsoft.com/office/drawing/2014/main" id="{9A397E39-71AA-28BA-44F1-17AD51D83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2324" y="5347373"/>
                <a:ext cx="72585" cy="7038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" name="Oval 5292">
                <a:extLst>
                  <a:ext uri="{FF2B5EF4-FFF2-40B4-BE49-F238E27FC236}">
                    <a16:creationId xmlns:a16="http://schemas.microsoft.com/office/drawing/2014/main" id="{461B42C0-9F59-3C46-5B55-E862377973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1284" y="5536533"/>
                <a:ext cx="72585" cy="6818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" name="Oval 5293">
                <a:extLst>
                  <a:ext uri="{FF2B5EF4-FFF2-40B4-BE49-F238E27FC236}">
                    <a16:creationId xmlns:a16="http://schemas.microsoft.com/office/drawing/2014/main" id="{20AF93F9-58D9-309A-C9C7-67D24F7FAB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4844" y="5536533"/>
                <a:ext cx="68186" cy="6818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" name="Oval 5294">
                <a:extLst>
                  <a:ext uri="{FF2B5EF4-FFF2-40B4-BE49-F238E27FC236}">
                    <a16:creationId xmlns:a16="http://schemas.microsoft.com/office/drawing/2014/main" id="{ED895197-F767-5729-8881-6EEFD9BDBD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4004" y="5536533"/>
                <a:ext cx="72585" cy="6818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" name="Oval 5295">
                <a:extLst>
                  <a:ext uri="{FF2B5EF4-FFF2-40B4-BE49-F238E27FC236}">
                    <a16:creationId xmlns:a16="http://schemas.microsoft.com/office/drawing/2014/main" id="{1D26E15A-B64A-6BC8-F297-2D4F0C44C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63164" y="5536533"/>
                <a:ext cx="72585" cy="6818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" name="Oval 5296">
                <a:extLst>
                  <a:ext uri="{FF2B5EF4-FFF2-40B4-BE49-F238E27FC236}">
                    <a16:creationId xmlns:a16="http://schemas.microsoft.com/office/drawing/2014/main" id="{C6F6C0B5-60F0-335F-F558-C09F525A17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2324" y="5536533"/>
                <a:ext cx="72585" cy="6818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" name="Oval 5297">
                <a:extLst>
                  <a:ext uri="{FF2B5EF4-FFF2-40B4-BE49-F238E27FC236}">
                    <a16:creationId xmlns:a16="http://schemas.microsoft.com/office/drawing/2014/main" id="{BCF32AEA-BC9E-60D2-CEC1-EDC4C0328C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1284" y="5725694"/>
                <a:ext cx="72585" cy="6818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" name="Oval 5298">
                <a:extLst>
                  <a:ext uri="{FF2B5EF4-FFF2-40B4-BE49-F238E27FC236}">
                    <a16:creationId xmlns:a16="http://schemas.microsoft.com/office/drawing/2014/main" id="{12A85825-88BC-AA13-A923-68155C19B8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4844" y="5725694"/>
                <a:ext cx="68186" cy="6818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" name="Oval 5299">
                <a:extLst>
                  <a:ext uri="{FF2B5EF4-FFF2-40B4-BE49-F238E27FC236}">
                    <a16:creationId xmlns:a16="http://schemas.microsoft.com/office/drawing/2014/main" id="{BAEDC86E-DE91-22CF-4EC3-D063CB049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4004" y="5725694"/>
                <a:ext cx="72585" cy="6818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" name="Oval 5300">
                <a:extLst>
                  <a:ext uri="{FF2B5EF4-FFF2-40B4-BE49-F238E27FC236}">
                    <a16:creationId xmlns:a16="http://schemas.microsoft.com/office/drawing/2014/main" id="{F92C0CB6-6D3B-2E9D-AC41-A5CD48CD9E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63164" y="5725694"/>
                <a:ext cx="72585" cy="6818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" name="Oval 5301">
                <a:extLst>
                  <a:ext uri="{FF2B5EF4-FFF2-40B4-BE49-F238E27FC236}">
                    <a16:creationId xmlns:a16="http://schemas.microsoft.com/office/drawing/2014/main" id="{3463787E-2905-80C3-72A3-96A44ED1B4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2324" y="5725694"/>
                <a:ext cx="72585" cy="6818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" name="Oval 5302">
                <a:extLst>
                  <a:ext uri="{FF2B5EF4-FFF2-40B4-BE49-F238E27FC236}">
                    <a16:creationId xmlns:a16="http://schemas.microsoft.com/office/drawing/2014/main" id="{2F2DCD19-0344-E6A9-C66A-DAE6D21E80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1284" y="5914854"/>
                <a:ext cx="72585" cy="6818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" name="Oval 5303">
                <a:extLst>
                  <a:ext uri="{FF2B5EF4-FFF2-40B4-BE49-F238E27FC236}">
                    <a16:creationId xmlns:a16="http://schemas.microsoft.com/office/drawing/2014/main" id="{25CABA42-D111-B6BC-C4E0-198DF88E66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4844" y="5914854"/>
                <a:ext cx="68186" cy="6818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8" name="Oval 5304">
                <a:extLst>
                  <a:ext uri="{FF2B5EF4-FFF2-40B4-BE49-F238E27FC236}">
                    <a16:creationId xmlns:a16="http://schemas.microsoft.com/office/drawing/2014/main" id="{9FC35F7D-1D5F-C29C-BE78-EB0072C606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4004" y="5914854"/>
                <a:ext cx="72585" cy="6818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9" name="Oval 5305">
                <a:extLst>
                  <a:ext uri="{FF2B5EF4-FFF2-40B4-BE49-F238E27FC236}">
                    <a16:creationId xmlns:a16="http://schemas.microsoft.com/office/drawing/2014/main" id="{D76132D1-FD16-15BF-559A-FE91C7F5AC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63164" y="5914854"/>
                <a:ext cx="72585" cy="6818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0" name="Oval 5306">
                <a:extLst>
                  <a:ext uri="{FF2B5EF4-FFF2-40B4-BE49-F238E27FC236}">
                    <a16:creationId xmlns:a16="http://schemas.microsoft.com/office/drawing/2014/main" id="{4ADB9E9F-FF0E-03D8-89DA-7F8971A8C8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2324" y="5914854"/>
                <a:ext cx="72585" cy="6818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1" name="Oval 5307">
                <a:extLst>
                  <a:ext uri="{FF2B5EF4-FFF2-40B4-BE49-F238E27FC236}">
                    <a16:creationId xmlns:a16="http://schemas.microsoft.com/office/drawing/2014/main" id="{75B417BF-CCF8-2233-86E2-8C3922497E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1284" y="6101815"/>
                <a:ext cx="72585" cy="7038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2" name="Oval 5308">
                <a:extLst>
                  <a:ext uri="{FF2B5EF4-FFF2-40B4-BE49-F238E27FC236}">
                    <a16:creationId xmlns:a16="http://schemas.microsoft.com/office/drawing/2014/main" id="{83E482D5-5690-0FCD-6DC5-864FD91D2E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4844" y="6101815"/>
                <a:ext cx="68186" cy="7038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3" name="Oval 5309">
                <a:extLst>
                  <a:ext uri="{FF2B5EF4-FFF2-40B4-BE49-F238E27FC236}">
                    <a16:creationId xmlns:a16="http://schemas.microsoft.com/office/drawing/2014/main" id="{43EB1E7B-E43E-2192-C1D5-EB4A8901FC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4004" y="6101815"/>
                <a:ext cx="72585" cy="7038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4" name="Oval 5310">
                <a:extLst>
                  <a:ext uri="{FF2B5EF4-FFF2-40B4-BE49-F238E27FC236}">
                    <a16:creationId xmlns:a16="http://schemas.microsoft.com/office/drawing/2014/main" id="{F3BCB403-780F-079C-C240-E1318AE5C0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63164" y="6101815"/>
                <a:ext cx="72585" cy="7038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5" name="Oval 5311">
                <a:extLst>
                  <a:ext uri="{FF2B5EF4-FFF2-40B4-BE49-F238E27FC236}">
                    <a16:creationId xmlns:a16="http://schemas.microsoft.com/office/drawing/2014/main" id="{6BC555B9-A970-4FCF-201B-4E0B11F17F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2324" y="6101815"/>
                <a:ext cx="72585" cy="7038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245F1CA-0967-0EE1-1455-B04F6AC2FA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64570" y="685801"/>
              <a:ext cx="0" cy="1317521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0288773-72CB-CC6E-F8C6-2D35BF11B8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46730" y="4222608"/>
              <a:ext cx="0" cy="1317521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Picture Placeholder 40">
            <a:extLst>
              <a:ext uri="{FF2B5EF4-FFF2-40B4-BE49-F238E27FC236}">
                <a16:creationId xmlns:a16="http://schemas.microsoft.com/office/drawing/2014/main" id="{4043CD05-5833-96F1-A459-EFF8B70679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6385" y="514350"/>
            <a:ext cx="3202686" cy="3641598"/>
          </a:xfrm>
          <a:custGeom>
            <a:avLst/>
            <a:gdLst>
              <a:gd name="connsiteX0" fmla="*/ 0 w 4270248"/>
              <a:gd name="connsiteY0" fmla="*/ 0 h 4855464"/>
              <a:gd name="connsiteX1" fmla="*/ 4270248 w 4270248"/>
              <a:gd name="connsiteY1" fmla="*/ 0 h 4855464"/>
              <a:gd name="connsiteX2" fmla="*/ 4270248 w 4270248"/>
              <a:gd name="connsiteY2" fmla="*/ 4855464 h 4855464"/>
              <a:gd name="connsiteX3" fmla="*/ 0 w 4270248"/>
              <a:gd name="connsiteY3" fmla="*/ 4855464 h 4855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0248" h="4855464">
                <a:moveTo>
                  <a:pt x="0" y="0"/>
                </a:moveTo>
                <a:lnTo>
                  <a:pt x="4270248" y="0"/>
                </a:lnTo>
                <a:lnTo>
                  <a:pt x="4270248" y="4855464"/>
                </a:lnTo>
                <a:lnTo>
                  <a:pt x="0" y="4855464"/>
                </a:lnTo>
                <a:close/>
              </a:path>
            </a:pathLst>
          </a:custGeom>
          <a:pattFill prst="pct5">
            <a:fgClr>
              <a:schemeClr val="accent4"/>
            </a:fgClr>
            <a:bgClr>
              <a:schemeClr val="bg1"/>
            </a:bgClr>
          </a:pattFill>
          <a:effectLst>
            <a:outerShdw blurRad="88900" dist="635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2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0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0CD35CCC-8C1A-C9F3-CF3F-2D31C809D9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2827692"/>
          </a:xfrm>
          <a:custGeom>
            <a:avLst/>
            <a:gdLst>
              <a:gd name="connsiteX0" fmla="*/ 0 w 12192000"/>
              <a:gd name="connsiteY0" fmla="*/ 0 h 3770256"/>
              <a:gd name="connsiteX1" fmla="*/ 12192000 w 12192000"/>
              <a:gd name="connsiteY1" fmla="*/ 0 h 3770256"/>
              <a:gd name="connsiteX2" fmla="*/ 12192000 w 12192000"/>
              <a:gd name="connsiteY2" fmla="*/ 3770256 h 3770256"/>
              <a:gd name="connsiteX3" fmla="*/ 0 w 12192000"/>
              <a:gd name="connsiteY3" fmla="*/ 3770256 h 3770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70256">
                <a:moveTo>
                  <a:pt x="0" y="0"/>
                </a:moveTo>
                <a:lnTo>
                  <a:pt x="12192000" y="0"/>
                </a:lnTo>
                <a:lnTo>
                  <a:pt x="12192000" y="3770256"/>
                </a:lnTo>
                <a:lnTo>
                  <a:pt x="0" y="3770256"/>
                </a:lnTo>
                <a:close/>
              </a:path>
            </a:pathLst>
          </a:custGeom>
          <a:pattFill prst="pct5">
            <a:fgClr>
              <a:schemeClr val="accent4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32A328-03FF-1D5E-691E-A8E5A86C4386}"/>
              </a:ext>
            </a:extLst>
          </p:cNvPr>
          <p:cNvSpPr/>
          <p:nvPr userDrawn="1"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CFBB312-B6EE-0C72-7A5B-BAB854513D67}"/>
              </a:ext>
            </a:extLst>
          </p:cNvPr>
          <p:cNvSpPr/>
          <p:nvPr userDrawn="1"/>
        </p:nvSpPr>
        <p:spPr>
          <a:xfrm>
            <a:off x="103928" y="4851033"/>
            <a:ext cx="363644" cy="2420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Footer Placeholder 12">
            <a:extLst>
              <a:ext uri="{FF2B5EF4-FFF2-40B4-BE49-F238E27FC236}">
                <a16:creationId xmlns:a16="http://schemas.microsoft.com/office/drawing/2014/main" id="{2D0A66DE-7BD3-2243-F324-F1C947D25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6344" y="4869180"/>
            <a:ext cx="3429000" cy="20574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en-US"/>
              <a:t>© 2024 Compassion in World Farming. All Rights Reserved.</a:t>
            </a:r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45FD5232-31AD-C7FC-507D-AD0DD64FF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870" y="4869180"/>
            <a:ext cx="363474" cy="2057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algn="ctr"/>
            <a:fld id="{A3A9F576-F1D8-49B8-83CF-11DF56ACFE98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BBA091-05F1-77BF-1F2E-B0464007FA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6740" y="4892834"/>
            <a:ext cx="1996262" cy="15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4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D73611A-D367-D61B-900D-453CB3860A44}"/>
              </a:ext>
            </a:extLst>
          </p:cNvPr>
          <p:cNvSpPr/>
          <p:nvPr userDrawn="1"/>
        </p:nvSpPr>
        <p:spPr>
          <a:xfrm>
            <a:off x="311590" y="0"/>
            <a:ext cx="3715183" cy="4305692"/>
          </a:xfrm>
          <a:custGeom>
            <a:avLst/>
            <a:gdLst>
              <a:gd name="connsiteX0" fmla="*/ 0 w 4414520"/>
              <a:gd name="connsiteY0" fmla="*/ 0 h 5791200"/>
              <a:gd name="connsiteX1" fmla="*/ 4414520 w 4414520"/>
              <a:gd name="connsiteY1" fmla="*/ 0 h 5791200"/>
              <a:gd name="connsiteX2" fmla="*/ 4414520 w 4414520"/>
              <a:gd name="connsiteY2" fmla="*/ 5504698 h 5791200"/>
              <a:gd name="connsiteX3" fmla="*/ 4128018 w 4414520"/>
              <a:gd name="connsiteY3" fmla="*/ 5791200 h 5791200"/>
              <a:gd name="connsiteX4" fmla="*/ 286502 w 4414520"/>
              <a:gd name="connsiteY4" fmla="*/ 5791200 h 5791200"/>
              <a:gd name="connsiteX5" fmla="*/ 0 w 4414520"/>
              <a:gd name="connsiteY5" fmla="*/ 5504698 h 57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4520" h="5791200">
                <a:moveTo>
                  <a:pt x="0" y="0"/>
                </a:moveTo>
                <a:lnTo>
                  <a:pt x="4414520" y="0"/>
                </a:lnTo>
                <a:lnTo>
                  <a:pt x="4414520" y="5504698"/>
                </a:lnTo>
                <a:cubicBezTo>
                  <a:pt x="4414520" y="5662929"/>
                  <a:pt x="4286249" y="5791200"/>
                  <a:pt x="4128018" y="5791200"/>
                </a:cubicBezTo>
                <a:lnTo>
                  <a:pt x="286502" y="5791200"/>
                </a:lnTo>
                <a:cubicBezTo>
                  <a:pt x="128271" y="5791200"/>
                  <a:pt x="0" y="5662929"/>
                  <a:pt x="0" y="550469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49657B6D-5D79-4AD3-668A-29C58C5C80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4350" y="1"/>
            <a:ext cx="3310890" cy="4072378"/>
          </a:xfrm>
          <a:custGeom>
            <a:avLst/>
            <a:gdLst>
              <a:gd name="connsiteX0" fmla="*/ 0 w 4414520"/>
              <a:gd name="connsiteY0" fmla="*/ 0 h 5429837"/>
              <a:gd name="connsiteX1" fmla="*/ 4414520 w 4414520"/>
              <a:gd name="connsiteY1" fmla="*/ 0 h 5429837"/>
              <a:gd name="connsiteX2" fmla="*/ 4414520 w 4414520"/>
              <a:gd name="connsiteY2" fmla="*/ 5161213 h 5429837"/>
              <a:gd name="connsiteX3" fmla="*/ 4128019 w 4414520"/>
              <a:gd name="connsiteY3" fmla="*/ 5429837 h 5429837"/>
              <a:gd name="connsiteX4" fmla="*/ 286502 w 4414520"/>
              <a:gd name="connsiteY4" fmla="*/ 5429837 h 5429837"/>
              <a:gd name="connsiteX5" fmla="*/ 0 w 4414520"/>
              <a:gd name="connsiteY5" fmla="*/ 5161213 h 54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4520" h="5429837">
                <a:moveTo>
                  <a:pt x="0" y="0"/>
                </a:moveTo>
                <a:lnTo>
                  <a:pt x="4414520" y="0"/>
                </a:lnTo>
                <a:lnTo>
                  <a:pt x="4414520" y="5161213"/>
                </a:lnTo>
                <a:cubicBezTo>
                  <a:pt x="4414520" y="5309570"/>
                  <a:pt x="4286249" y="5429837"/>
                  <a:pt x="4128019" y="5429837"/>
                </a:cubicBezTo>
                <a:lnTo>
                  <a:pt x="286502" y="5429837"/>
                </a:lnTo>
                <a:cubicBezTo>
                  <a:pt x="128271" y="5429837"/>
                  <a:pt x="0" y="5309570"/>
                  <a:pt x="0" y="5161213"/>
                </a:cubicBezTo>
                <a:close/>
              </a:path>
            </a:pathLst>
          </a:custGeom>
          <a:pattFill prst="pct5">
            <a:fgClr>
              <a:schemeClr val="accent4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32A328-03FF-1D5E-691E-A8E5A86C4386}"/>
              </a:ext>
            </a:extLst>
          </p:cNvPr>
          <p:cNvSpPr/>
          <p:nvPr userDrawn="1"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CFBB312-B6EE-0C72-7A5B-BAB854513D67}"/>
              </a:ext>
            </a:extLst>
          </p:cNvPr>
          <p:cNvSpPr/>
          <p:nvPr userDrawn="1"/>
        </p:nvSpPr>
        <p:spPr>
          <a:xfrm>
            <a:off x="103928" y="4851033"/>
            <a:ext cx="363644" cy="2420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Footer Placeholder 12">
            <a:extLst>
              <a:ext uri="{FF2B5EF4-FFF2-40B4-BE49-F238E27FC236}">
                <a16:creationId xmlns:a16="http://schemas.microsoft.com/office/drawing/2014/main" id="{2D0A66DE-7BD3-2243-F324-F1C947D25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6344" y="4869180"/>
            <a:ext cx="3429000" cy="20574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en-US"/>
              <a:t>© 2024 Compassion in World Farming. All Rights Reserved.</a:t>
            </a:r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45FD5232-31AD-C7FC-507D-AD0DD64FF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870" y="4869180"/>
            <a:ext cx="363474" cy="2057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algn="ctr"/>
            <a:fld id="{A3A9F576-F1D8-49B8-83CF-11DF56ACFE98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BBA091-05F1-77BF-1F2E-B0464007FA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6740" y="4892834"/>
            <a:ext cx="1996262" cy="15843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658721B-FB50-AD03-687E-F9C1ED08C8CB}"/>
              </a:ext>
            </a:extLst>
          </p:cNvPr>
          <p:cNvSpPr/>
          <p:nvPr userDrawn="1"/>
        </p:nvSpPr>
        <p:spPr>
          <a:xfrm>
            <a:off x="3956072" y="3401954"/>
            <a:ext cx="141402" cy="14140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2B656C-34C8-7075-1D44-AF2F08DBAEDD}"/>
              </a:ext>
            </a:extLst>
          </p:cNvPr>
          <p:cNvSpPr/>
          <p:nvPr userDrawn="1"/>
        </p:nvSpPr>
        <p:spPr>
          <a:xfrm>
            <a:off x="626138" y="4196538"/>
            <a:ext cx="218307" cy="21830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5E804C2-5DE6-55D1-75F3-534188FD6633}"/>
              </a:ext>
            </a:extLst>
          </p:cNvPr>
          <p:cNvGrpSpPr/>
          <p:nvPr userDrawn="1"/>
        </p:nvGrpSpPr>
        <p:grpSpPr>
          <a:xfrm flipH="1">
            <a:off x="2336085" y="4414845"/>
            <a:ext cx="1690688" cy="0"/>
            <a:chOff x="676275" y="6172200"/>
            <a:chExt cx="2254250" cy="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81D3D44-3959-FAC0-90D9-F01DCFB03608}"/>
                </a:ext>
              </a:extLst>
            </p:cNvPr>
            <p:cNvCxnSpPr>
              <a:cxnSpLocks/>
            </p:cNvCxnSpPr>
            <p:nvPr/>
          </p:nvCxnSpPr>
          <p:spPr>
            <a:xfrm>
              <a:off x="676275" y="6172200"/>
              <a:ext cx="1619250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B93DB8E-4C5D-6405-34D4-9F6E935C5D64}"/>
                </a:ext>
              </a:extLst>
            </p:cNvPr>
            <p:cNvCxnSpPr>
              <a:cxnSpLocks/>
            </p:cNvCxnSpPr>
            <p:nvPr/>
          </p:nvCxnSpPr>
          <p:spPr>
            <a:xfrm>
              <a:off x="2371725" y="6172200"/>
              <a:ext cx="247650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9A16490-586A-2260-C3EC-829ACFC6E88E}"/>
                </a:ext>
              </a:extLst>
            </p:cNvPr>
            <p:cNvCxnSpPr>
              <a:cxnSpLocks/>
            </p:cNvCxnSpPr>
            <p:nvPr/>
          </p:nvCxnSpPr>
          <p:spPr>
            <a:xfrm>
              <a:off x="2682875" y="6172200"/>
              <a:ext cx="247650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9941779-81C2-997F-2FDE-C10F88FB5C29}"/>
              </a:ext>
            </a:extLst>
          </p:cNvPr>
          <p:cNvGrpSpPr/>
          <p:nvPr userDrawn="1"/>
        </p:nvGrpSpPr>
        <p:grpSpPr>
          <a:xfrm rot="5400000">
            <a:off x="3696388" y="522388"/>
            <a:ext cx="1047887" cy="154487"/>
            <a:chOff x="676275" y="6175799"/>
            <a:chExt cx="1397182" cy="205982"/>
          </a:xfrm>
        </p:grpSpPr>
        <p:sp>
          <p:nvSpPr>
            <p:cNvPr id="16" name="Oval 5345">
              <a:extLst>
                <a:ext uri="{FF2B5EF4-FFF2-40B4-BE49-F238E27FC236}">
                  <a16:creationId xmlns:a16="http://schemas.microsoft.com/office/drawing/2014/main" id="{4454C580-AF1F-EB37-1A67-1A9AB9CED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047" y="6327371"/>
              <a:ext cx="54410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Oval 5346">
              <a:extLst>
                <a:ext uri="{FF2B5EF4-FFF2-40B4-BE49-F238E27FC236}">
                  <a16:creationId xmlns:a16="http://schemas.microsoft.com/office/drawing/2014/main" id="{CDE7D7CE-D861-98A5-BA1A-F8B7F201D6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9417" y="6327371"/>
              <a:ext cx="56353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Oval 5347">
              <a:extLst>
                <a:ext uri="{FF2B5EF4-FFF2-40B4-BE49-F238E27FC236}">
                  <a16:creationId xmlns:a16="http://schemas.microsoft.com/office/drawing/2014/main" id="{C4043FA2-9423-3302-0CDB-B446ADEE00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9789" y="6327371"/>
              <a:ext cx="58297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Oval 5348">
              <a:extLst>
                <a:ext uri="{FF2B5EF4-FFF2-40B4-BE49-F238E27FC236}">
                  <a16:creationId xmlns:a16="http://schemas.microsoft.com/office/drawing/2014/main" id="{789C6462-79F3-24C0-532C-A4206587A7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104" y="6327371"/>
              <a:ext cx="54410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Oval 5349">
              <a:extLst>
                <a:ext uri="{FF2B5EF4-FFF2-40B4-BE49-F238E27FC236}">
                  <a16:creationId xmlns:a16="http://schemas.microsoft.com/office/drawing/2014/main" id="{44FAA211-105D-1AE5-0BEA-90FA553B4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2475" y="6327371"/>
              <a:ext cx="56353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Oval 5350">
              <a:extLst>
                <a:ext uri="{FF2B5EF4-FFF2-40B4-BE49-F238E27FC236}">
                  <a16:creationId xmlns:a16="http://schemas.microsoft.com/office/drawing/2014/main" id="{F650EE14-4350-BE16-6947-887E17C34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2847" y="6327371"/>
              <a:ext cx="58297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Oval 5351">
              <a:extLst>
                <a:ext uri="{FF2B5EF4-FFF2-40B4-BE49-F238E27FC236}">
                  <a16:creationId xmlns:a16="http://schemas.microsoft.com/office/drawing/2014/main" id="{5A2573C1-B27A-D919-6F0C-CBB0D3082D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218" y="6327371"/>
              <a:ext cx="56353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Oval 5352">
              <a:extLst>
                <a:ext uri="{FF2B5EF4-FFF2-40B4-BE49-F238E27FC236}">
                  <a16:creationId xmlns:a16="http://schemas.microsoft.com/office/drawing/2014/main" id="{7DE070DE-DB39-4208-27F1-5EB28BD961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532" y="6327371"/>
              <a:ext cx="56353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Oval 5353">
              <a:extLst>
                <a:ext uri="{FF2B5EF4-FFF2-40B4-BE49-F238E27FC236}">
                  <a16:creationId xmlns:a16="http://schemas.microsoft.com/office/drawing/2014/main" id="{BA7A762F-DB22-8F01-AEB9-4CC4DDE150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904" y="6327371"/>
              <a:ext cx="54410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Oval 5354">
              <a:extLst>
                <a:ext uri="{FF2B5EF4-FFF2-40B4-BE49-F238E27FC236}">
                  <a16:creationId xmlns:a16="http://schemas.microsoft.com/office/drawing/2014/main" id="{C63E449D-96D2-079A-3278-2DA91A9E96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275" y="6327371"/>
              <a:ext cx="56353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Oval 5355">
              <a:extLst>
                <a:ext uri="{FF2B5EF4-FFF2-40B4-BE49-F238E27FC236}">
                  <a16:creationId xmlns:a16="http://schemas.microsoft.com/office/drawing/2014/main" id="{9C4A2D9B-637E-E195-664F-32CD530BBA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047" y="6175799"/>
              <a:ext cx="54410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Oval 5356">
              <a:extLst>
                <a:ext uri="{FF2B5EF4-FFF2-40B4-BE49-F238E27FC236}">
                  <a16:creationId xmlns:a16="http://schemas.microsoft.com/office/drawing/2014/main" id="{EF531EC9-B92C-9B5B-85A6-316D0AB388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9417" y="6175799"/>
              <a:ext cx="56353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Oval 5357">
              <a:extLst>
                <a:ext uri="{FF2B5EF4-FFF2-40B4-BE49-F238E27FC236}">
                  <a16:creationId xmlns:a16="http://schemas.microsoft.com/office/drawing/2014/main" id="{72E017C0-6924-5C72-0EA5-6C95FFF016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9789" y="6175799"/>
              <a:ext cx="58297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Oval 5358">
              <a:extLst>
                <a:ext uri="{FF2B5EF4-FFF2-40B4-BE49-F238E27FC236}">
                  <a16:creationId xmlns:a16="http://schemas.microsoft.com/office/drawing/2014/main" id="{08FE688E-EF3D-15A0-7704-149F29E576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104" y="6175799"/>
              <a:ext cx="54410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" name="Oval 5359">
              <a:extLst>
                <a:ext uri="{FF2B5EF4-FFF2-40B4-BE49-F238E27FC236}">
                  <a16:creationId xmlns:a16="http://schemas.microsoft.com/office/drawing/2014/main" id="{CA5E5855-C1E1-BE01-A5D8-90CD70AF7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2475" y="6175799"/>
              <a:ext cx="56353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" name="Oval 5360">
              <a:extLst>
                <a:ext uri="{FF2B5EF4-FFF2-40B4-BE49-F238E27FC236}">
                  <a16:creationId xmlns:a16="http://schemas.microsoft.com/office/drawing/2014/main" id="{2B245BD8-941F-18FA-4718-8847201699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2847" y="6175799"/>
              <a:ext cx="58297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Oval 5361">
              <a:extLst>
                <a:ext uri="{FF2B5EF4-FFF2-40B4-BE49-F238E27FC236}">
                  <a16:creationId xmlns:a16="http://schemas.microsoft.com/office/drawing/2014/main" id="{9F27D9A0-DB4B-94DD-291E-ACBF6370B2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218" y="6175799"/>
              <a:ext cx="56353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Oval 5362">
              <a:extLst>
                <a:ext uri="{FF2B5EF4-FFF2-40B4-BE49-F238E27FC236}">
                  <a16:creationId xmlns:a16="http://schemas.microsoft.com/office/drawing/2014/main" id="{57EF8666-735A-D044-5F0D-7B6453600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532" y="6175799"/>
              <a:ext cx="56353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Oval 5363">
              <a:extLst>
                <a:ext uri="{FF2B5EF4-FFF2-40B4-BE49-F238E27FC236}">
                  <a16:creationId xmlns:a16="http://schemas.microsoft.com/office/drawing/2014/main" id="{CD00D83C-81E5-7716-6D0C-C9D872B7C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904" y="6175799"/>
              <a:ext cx="54410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Oval 5364">
              <a:extLst>
                <a:ext uri="{FF2B5EF4-FFF2-40B4-BE49-F238E27FC236}">
                  <a16:creationId xmlns:a16="http://schemas.microsoft.com/office/drawing/2014/main" id="{152492B7-A87D-FB3A-315D-D8FA24AA95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275" y="6175799"/>
              <a:ext cx="56353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43822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8278462-15F2-7890-B801-5583EA90EB46}"/>
              </a:ext>
            </a:extLst>
          </p:cNvPr>
          <p:cNvSpPr/>
          <p:nvPr userDrawn="1"/>
        </p:nvSpPr>
        <p:spPr>
          <a:xfrm rot="16200000">
            <a:off x="464126" y="129127"/>
            <a:ext cx="3377439" cy="4305692"/>
          </a:xfrm>
          <a:custGeom>
            <a:avLst/>
            <a:gdLst>
              <a:gd name="connsiteX0" fmla="*/ 0 w 4414520"/>
              <a:gd name="connsiteY0" fmla="*/ 0 h 5791200"/>
              <a:gd name="connsiteX1" fmla="*/ 4414520 w 4414520"/>
              <a:gd name="connsiteY1" fmla="*/ 0 h 5791200"/>
              <a:gd name="connsiteX2" fmla="*/ 4414520 w 4414520"/>
              <a:gd name="connsiteY2" fmla="*/ 5504698 h 5791200"/>
              <a:gd name="connsiteX3" fmla="*/ 4128018 w 4414520"/>
              <a:gd name="connsiteY3" fmla="*/ 5791200 h 5791200"/>
              <a:gd name="connsiteX4" fmla="*/ 286502 w 4414520"/>
              <a:gd name="connsiteY4" fmla="*/ 5791200 h 5791200"/>
              <a:gd name="connsiteX5" fmla="*/ 0 w 4414520"/>
              <a:gd name="connsiteY5" fmla="*/ 5504698 h 57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4520" h="5791200">
                <a:moveTo>
                  <a:pt x="0" y="0"/>
                </a:moveTo>
                <a:lnTo>
                  <a:pt x="4414520" y="0"/>
                </a:lnTo>
                <a:lnTo>
                  <a:pt x="4414520" y="5504698"/>
                </a:lnTo>
                <a:cubicBezTo>
                  <a:pt x="4414520" y="5662929"/>
                  <a:pt x="4286249" y="5791200"/>
                  <a:pt x="4128018" y="5791200"/>
                </a:cubicBezTo>
                <a:lnTo>
                  <a:pt x="286502" y="5791200"/>
                </a:lnTo>
                <a:cubicBezTo>
                  <a:pt x="128271" y="5791200"/>
                  <a:pt x="0" y="5662929"/>
                  <a:pt x="0" y="5504698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6" name="Picture Placeholder 65">
            <a:extLst>
              <a:ext uri="{FF2B5EF4-FFF2-40B4-BE49-F238E27FC236}">
                <a16:creationId xmlns:a16="http://schemas.microsoft.com/office/drawing/2014/main" id="{6F564CF3-4115-4762-5B94-3136A58E73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13214"/>
            <a:ext cx="3927902" cy="2537519"/>
          </a:xfrm>
          <a:custGeom>
            <a:avLst/>
            <a:gdLst>
              <a:gd name="connsiteX0" fmla="*/ 0 w 5237202"/>
              <a:gd name="connsiteY0" fmla="*/ 0 h 3383359"/>
              <a:gd name="connsiteX1" fmla="*/ 4978107 w 5237202"/>
              <a:gd name="connsiteY1" fmla="*/ 0 h 3383359"/>
              <a:gd name="connsiteX2" fmla="*/ 5237202 w 5237202"/>
              <a:gd name="connsiteY2" fmla="*/ 219579 h 3383359"/>
              <a:gd name="connsiteX3" fmla="*/ 5237202 w 5237202"/>
              <a:gd name="connsiteY3" fmla="*/ 3163779 h 3383359"/>
              <a:gd name="connsiteX4" fmla="*/ 4978107 w 5237202"/>
              <a:gd name="connsiteY4" fmla="*/ 3383359 h 3383359"/>
              <a:gd name="connsiteX5" fmla="*/ 0 w 5237202"/>
              <a:gd name="connsiteY5" fmla="*/ 3383359 h 3383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7202" h="3383359">
                <a:moveTo>
                  <a:pt x="0" y="0"/>
                </a:moveTo>
                <a:lnTo>
                  <a:pt x="4978107" y="0"/>
                </a:lnTo>
                <a:cubicBezTo>
                  <a:pt x="5121201" y="0"/>
                  <a:pt x="5237202" y="98309"/>
                  <a:pt x="5237202" y="219579"/>
                </a:cubicBezTo>
                <a:lnTo>
                  <a:pt x="5237202" y="3163779"/>
                </a:lnTo>
                <a:cubicBezTo>
                  <a:pt x="5237202" y="3285050"/>
                  <a:pt x="5121201" y="3383359"/>
                  <a:pt x="4978107" y="3383359"/>
                </a:cubicBezTo>
                <a:lnTo>
                  <a:pt x="0" y="3383359"/>
                </a:lnTo>
                <a:close/>
              </a:path>
            </a:pathLst>
          </a:custGeom>
          <a:pattFill prst="pct5">
            <a:fgClr>
              <a:schemeClr val="accent4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32A328-03FF-1D5E-691E-A8E5A86C4386}"/>
              </a:ext>
            </a:extLst>
          </p:cNvPr>
          <p:cNvSpPr/>
          <p:nvPr userDrawn="1"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CFBB312-B6EE-0C72-7A5B-BAB854513D67}"/>
              </a:ext>
            </a:extLst>
          </p:cNvPr>
          <p:cNvSpPr/>
          <p:nvPr userDrawn="1"/>
        </p:nvSpPr>
        <p:spPr>
          <a:xfrm>
            <a:off x="103928" y="4851033"/>
            <a:ext cx="363644" cy="2420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Footer Placeholder 12">
            <a:extLst>
              <a:ext uri="{FF2B5EF4-FFF2-40B4-BE49-F238E27FC236}">
                <a16:creationId xmlns:a16="http://schemas.microsoft.com/office/drawing/2014/main" id="{2D0A66DE-7BD3-2243-F324-F1C947D25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6344" y="4869180"/>
            <a:ext cx="3429000" cy="20574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en-US"/>
              <a:t>© 2024 Compassion in World Farming. All Rights Reserved.</a:t>
            </a:r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45FD5232-31AD-C7FC-507D-AD0DD64FF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870" y="4869180"/>
            <a:ext cx="363474" cy="2057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algn="ctr"/>
            <a:fld id="{A3A9F576-F1D8-49B8-83CF-11DF56ACFE98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BBA091-05F1-77BF-1F2E-B0464007FA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6740" y="4892834"/>
            <a:ext cx="1996262" cy="15843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6612DECE-ABEC-76E8-5425-A7D6A0806980}"/>
              </a:ext>
            </a:extLst>
          </p:cNvPr>
          <p:cNvGrpSpPr/>
          <p:nvPr userDrawn="1"/>
        </p:nvGrpSpPr>
        <p:grpSpPr>
          <a:xfrm>
            <a:off x="-1" y="492926"/>
            <a:ext cx="1690688" cy="0"/>
            <a:chOff x="676275" y="6172200"/>
            <a:chExt cx="2254250" cy="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54A2473-AAC2-D094-8BC2-59503FE19169}"/>
                </a:ext>
              </a:extLst>
            </p:cNvPr>
            <p:cNvCxnSpPr>
              <a:cxnSpLocks/>
            </p:cNvCxnSpPr>
            <p:nvPr/>
          </p:nvCxnSpPr>
          <p:spPr>
            <a:xfrm>
              <a:off x="676275" y="6172200"/>
              <a:ext cx="161925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10C2683-BA74-9884-804C-6A9E7AB6346A}"/>
                </a:ext>
              </a:extLst>
            </p:cNvPr>
            <p:cNvCxnSpPr>
              <a:cxnSpLocks/>
            </p:cNvCxnSpPr>
            <p:nvPr/>
          </p:nvCxnSpPr>
          <p:spPr>
            <a:xfrm>
              <a:off x="2371725" y="6172200"/>
              <a:ext cx="24765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2034935-B998-D8D1-27FB-7E7F6529C707}"/>
                </a:ext>
              </a:extLst>
            </p:cNvPr>
            <p:cNvCxnSpPr>
              <a:cxnSpLocks/>
            </p:cNvCxnSpPr>
            <p:nvPr/>
          </p:nvCxnSpPr>
          <p:spPr>
            <a:xfrm>
              <a:off x="2682875" y="6172200"/>
              <a:ext cx="24765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0C9B008-CACB-E44B-6122-22C1AF9FF3D4}"/>
              </a:ext>
            </a:extLst>
          </p:cNvPr>
          <p:cNvGrpSpPr/>
          <p:nvPr userDrawn="1"/>
        </p:nvGrpSpPr>
        <p:grpSpPr>
          <a:xfrm rot="10800000">
            <a:off x="285750" y="4053044"/>
            <a:ext cx="1047887" cy="154487"/>
            <a:chOff x="676275" y="6175799"/>
            <a:chExt cx="1397182" cy="205982"/>
          </a:xfrm>
        </p:grpSpPr>
        <p:sp>
          <p:nvSpPr>
            <p:cNvPr id="43" name="Oval 5345">
              <a:extLst>
                <a:ext uri="{FF2B5EF4-FFF2-40B4-BE49-F238E27FC236}">
                  <a16:creationId xmlns:a16="http://schemas.microsoft.com/office/drawing/2014/main" id="{27F0C11B-601B-4BC2-58A5-460ED3230C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047" y="6327371"/>
              <a:ext cx="54410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" name="Oval 5346">
              <a:extLst>
                <a:ext uri="{FF2B5EF4-FFF2-40B4-BE49-F238E27FC236}">
                  <a16:creationId xmlns:a16="http://schemas.microsoft.com/office/drawing/2014/main" id="{B0337D57-2CA2-A00C-A9D9-EA970B3D4B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9417" y="6327371"/>
              <a:ext cx="56353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" name="Oval 5347">
              <a:extLst>
                <a:ext uri="{FF2B5EF4-FFF2-40B4-BE49-F238E27FC236}">
                  <a16:creationId xmlns:a16="http://schemas.microsoft.com/office/drawing/2014/main" id="{3BF61331-AC13-1A5C-4761-E2F1BB4BF1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9789" y="6327371"/>
              <a:ext cx="58297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" name="Oval 5348">
              <a:extLst>
                <a:ext uri="{FF2B5EF4-FFF2-40B4-BE49-F238E27FC236}">
                  <a16:creationId xmlns:a16="http://schemas.microsoft.com/office/drawing/2014/main" id="{5F7127E7-4EC9-A4D2-DE40-7DEE6EF1A3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104" y="6327371"/>
              <a:ext cx="54410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7" name="Oval 5349">
              <a:extLst>
                <a:ext uri="{FF2B5EF4-FFF2-40B4-BE49-F238E27FC236}">
                  <a16:creationId xmlns:a16="http://schemas.microsoft.com/office/drawing/2014/main" id="{AB4754E5-44B9-747E-C056-7E12E756E2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2475" y="6327371"/>
              <a:ext cx="56353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8" name="Oval 5350">
              <a:extLst>
                <a:ext uri="{FF2B5EF4-FFF2-40B4-BE49-F238E27FC236}">
                  <a16:creationId xmlns:a16="http://schemas.microsoft.com/office/drawing/2014/main" id="{702884C5-98F7-CD6E-CDD0-442DCE7993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2847" y="6327371"/>
              <a:ext cx="58297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9" name="Oval 5351">
              <a:extLst>
                <a:ext uri="{FF2B5EF4-FFF2-40B4-BE49-F238E27FC236}">
                  <a16:creationId xmlns:a16="http://schemas.microsoft.com/office/drawing/2014/main" id="{842BC59C-ACB8-C14C-92E3-67031DFFE1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218" y="6327371"/>
              <a:ext cx="56353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0" name="Oval 5352">
              <a:extLst>
                <a:ext uri="{FF2B5EF4-FFF2-40B4-BE49-F238E27FC236}">
                  <a16:creationId xmlns:a16="http://schemas.microsoft.com/office/drawing/2014/main" id="{91C9BC2C-1DF4-9F5B-6B46-3D68AFE591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532" y="6327371"/>
              <a:ext cx="56353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1" name="Oval 5353">
              <a:extLst>
                <a:ext uri="{FF2B5EF4-FFF2-40B4-BE49-F238E27FC236}">
                  <a16:creationId xmlns:a16="http://schemas.microsoft.com/office/drawing/2014/main" id="{DD36696F-1D9D-3399-1EA8-8D235B14E6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904" y="6327371"/>
              <a:ext cx="54410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2" name="Oval 5354">
              <a:extLst>
                <a:ext uri="{FF2B5EF4-FFF2-40B4-BE49-F238E27FC236}">
                  <a16:creationId xmlns:a16="http://schemas.microsoft.com/office/drawing/2014/main" id="{C9AB30A7-02F7-C983-4E37-4F90638173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275" y="6327371"/>
              <a:ext cx="56353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3" name="Oval 5355">
              <a:extLst>
                <a:ext uri="{FF2B5EF4-FFF2-40B4-BE49-F238E27FC236}">
                  <a16:creationId xmlns:a16="http://schemas.microsoft.com/office/drawing/2014/main" id="{D7E533F4-F315-B031-B6F7-AC0B935F88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047" y="6175799"/>
              <a:ext cx="54410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4" name="Oval 5356">
              <a:extLst>
                <a:ext uri="{FF2B5EF4-FFF2-40B4-BE49-F238E27FC236}">
                  <a16:creationId xmlns:a16="http://schemas.microsoft.com/office/drawing/2014/main" id="{DE8525A2-E006-E8B7-F650-81DC0107A9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9417" y="6175799"/>
              <a:ext cx="56353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5" name="Oval 5357">
              <a:extLst>
                <a:ext uri="{FF2B5EF4-FFF2-40B4-BE49-F238E27FC236}">
                  <a16:creationId xmlns:a16="http://schemas.microsoft.com/office/drawing/2014/main" id="{AD51C99C-CF41-C91E-16EE-F21308B08B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9789" y="6175799"/>
              <a:ext cx="58297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6" name="Oval 5358">
              <a:extLst>
                <a:ext uri="{FF2B5EF4-FFF2-40B4-BE49-F238E27FC236}">
                  <a16:creationId xmlns:a16="http://schemas.microsoft.com/office/drawing/2014/main" id="{B700503B-6A35-FC6B-BCDB-5F9CB4FD7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104" y="6175799"/>
              <a:ext cx="54410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7" name="Oval 5359">
              <a:extLst>
                <a:ext uri="{FF2B5EF4-FFF2-40B4-BE49-F238E27FC236}">
                  <a16:creationId xmlns:a16="http://schemas.microsoft.com/office/drawing/2014/main" id="{D34BD477-9830-AD28-B35C-68CF6E38D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2475" y="6175799"/>
              <a:ext cx="56353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8" name="Oval 5360">
              <a:extLst>
                <a:ext uri="{FF2B5EF4-FFF2-40B4-BE49-F238E27FC236}">
                  <a16:creationId xmlns:a16="http://schemas.microsoft.com/office/drawing/2014/main" id="{D18D8F78-82C2-2302-45A4-1D44AC0AB1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2847" y="6175799"/>
              <a:ext cx="58297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9" name="Oval 5361">
              <a:extLst>
                <a:ext uri="{FF2B5EF4-FFF2-40B4-BE49-F238E27FC236}">
                  <a16:creationId xmlns:a16="http://schemas.microsoft.com/office/drawing/2014/main" id="{AD08DA3D-2F17-FF97-B50C-79C38555BF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218" y="6175799"/>
              <a:ext cx="56353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0" name="Oval 5362">
              <a:extLst>
                <a:ext uri="{FF2B5EF4-FFF2-40B4-BE49-F238E27FC236}">
                  <a16:creationId xmlns:a16="http://schemas.microsoft.com/office/drawing/2014/main" id="{ED7D25A0-547D-6075-1CD4-3FDEDABEA3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532" y="6175799"/>
              <a:ext cx="56353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1" name="Oval 5363">
              <a:extLst>
                <a:ext uri="{FF2B5EF4-FFF2-40B4-BE49-F238E27FC236}">
                  <a16:creationId xmlns:a16="http://schemas.microsoft.com/office/drawing/2014/main" id="{DD12542F-BDC0-1379-6B73-13DE3EB523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904" y="6175799"/>
              <a:ext cx="54410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2" name="Oval 5364">
              <a:extLst>
                <a:ext uri="{FF2B5EF4-FFF2-40B4-BE49-F238E27FC236}">
                  <a16:creationId xmlns:a16="http://schemas.microsoft.com/office/drawing/2014/main" id="{E580A4DD-1EB2-1379-ECE6-48A58F62FC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275" y="6175799"/>
              <a:ext cx="56353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63" name="Oval 62">
            <a:extLst>
              <a:ext uri="{FF2B5EF4-FFF2-40B4-BE49-F238E27FC236}">
                <a16:creationId xmlns:a16="http://schemas.microsoft.com/office/drawing/2014/main" id="{E3EA7CC6-783E-BB0F-F094-A60F06CD5EB0}"/>
              </a:ext>
            </a:extLst>
          </p:cNvPr>
          <p:cNvSpPr/>
          <p:nvPr userDrawn="1"/>
        </p:nvSpPr>
        <p:spPr>
          <a:xfrm>
            <a:off x="3603593" y="484099"/>
            <a:ext cx="218307" cy="21830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5EE33E59-7127-3175-DE00-572758E64FCE}"/>
              </a:ext>
            </a:extLst>
          </p:cNvPr>
          <p:cNvSpPr/>
          <p:nvPr userDrawn="1"/>
        </p:nvSpPr>
        <p:spPr>
          <a:xfrm>
            <a:off x="2505890" y="3899991"/>
            <a:ext cx="141402" cy="14140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74069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32A328-03FF-1D5E-691E-A8E5A86C4386}"/>
              </a:ext>
            </a:extLst>
          </p:cNvPr>
          <p:cNvSpPr/>
          <p:nvPr userDrawn="1"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CFBB312-B6EE-0C72-7A5B-BAB854513D67}"/>
              </a:ext>
            </a:extLst>
          </p:cNvPr>
          <p:cNvSpPr/>
          <p:nvPr userDrawn="1"/>
        </p:nvSpPr>
        <p:spPr>
          <a:xfrm>
            <a:off x="103928" y="4851033"/>
            <a:ext cx="363644" cy="2420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Footer Placeholder 12">
            <a:extLst>
              <a:ext uri="{FF2B5EF4-FFF2-40B4-BE49-F238E27FC236}">
                <a16:creationId xmlns:a16="http://schemas.microsoft.com/office/drawing/2014/main" id="{2D0A66DE-7BD3-2243-F324-F1C947D25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6344" y="4869180"/>
            <a:ext cx="3429000" cy="20574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en-US"/>
              <a:t>© 2024 Compassion in World Farming. All Rights Reserved.</a:t>
            </a:r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45FD5232-31AD-C7FC-507D-AD0DD64FF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870" y="4869180"/>
            <a:ext cx="363474" cy="2057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algn="ctr"/>
            <a:fld id="{A3A9F576-F1D8-49B8-83CF-11DF56ACFE98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BBA091-05F1-77BF-1F2E-B0464007FA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6740" y="4892834"/>
            <a:ext cx="1996262" cy="158433"/>
          </a:xfrm>
          <a:prstGeom prst="rect">
            <a:avLst/>
          </a:prstGeom>
        </p:spPr>
      </p:pic>
      <p:sp>
        <p:nvSpPr>
          <p:cNvPr id="3" name="Rectangle 5286">
            <a:extLst>
              <a:ext uri="{FF2B5EF4-FFF2-40B4-BE49-F238E27FC236}">
                <a16:creationId xmlns:a16="http://schemas.microsoft.com/office/drawing/2014/main" id="{AB626957-C9B1-CE21-5A3F-D0F378B612DC}"/>
              </a:ext>
            </a:extLst>
          </p:cNvPr>
          <p:cNvSpPr>
            <a:spLocks noChangeArrowheads="1"/>
          </p:cNvSpPr>
          <p:nvPr userDrawn="1"/>
        </p:nvSpPr>
        <p:spPr bwMode="auto">
          <a:xfrm rot="5400000" flipH="1">
            <a:off x="412838" y="332789"/>
            <a:ext cx="656561" cy="65491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3E926A-B19D-1AAF-78DD-25C80AB73D2E}"/>
              </a:ext>
            </a:extLst>
          </p:cNvPr>
          <p:cNvGrpSpPr/>
          <p:nvPr userDrawn="1"/>
        </p:nvGrpSpPr>
        <p:grpSpPr>
          <a:xfrm rot="5400000" flipH="1">
            <a:off x="280041" y="204940"/>
            <a:ext cx="625219" cy="618620"/>
            <a:chOff x="4791284" y="5347373"/>
            <a:chExt cx="833625" cy="824827"/>
          </a:xfrm>
          <a:solidFill>
            <a:schemeClr val="accent1"/>
          </a:solidFill>
        </p:grpSpPr>
        <p:sp>
          <p:nvSpPr>
            <p:cNvPr id="6" name="Oval 5287">
              <a:extLst>
                <a:ext uri="{FF2B5EF4-FFF2-40B4-BE49-F238E27FC236}">
                  <a16:creationId xmlns:a16="http://schemas.microsoft.com/office/drawing/2014/main" id="{8A4E682C-810F-7ED8-9EBC-A0D8803219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1284" y="5347373"/>
              <a:ext cx="72585" cy="703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" name="Oval 5288">
              <a:extLst>
                <a:ext uri="{FF2B5EF4-FFF2-40B4-BE49-F238E27FC236}">
                  <a16:creationId xmlns:a16="http://schemas.microsoft.com/office/drawing/2014/main" id="{9927C868-B47E-FD12-8631-1456E2C2C4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844" y="5347373"/>
              <a:ext cx="68186" cy="703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Oval 5289">
              <a:extLst>
                <a:ext uri="{FF2B5EF4-FFF2-40B4-BE49-F238E27FC236}">
                  <a16:creationId xmlns:a16="http://schemas.microsoft.com/office/drawing/2014/main" id="{773BA0FB-2C5A-C990-06F6-AAE0356F8C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004" y="5347373"/>
              <a:ext cx="72585" cy="703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Oval 5290">
              <a:extLst>
                <a:ext uri="{FF2B5EF4-FFF2-40B4-BE49-F238E27FC236}">
                  <a16:creationId xmlns:a16="http://schemas.microsoft.com/office/drawing/2014/main" id="{9B7CB7E7-9FBE-5EA3-8D41-54D80C220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3164" y="5347373"/>
              <a:ext cx="72585" cy="703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Oval 5291">
              <a:extLst>
                <a:ext uri="{FF2B5EF4-FFF2-40B4-BE49-F238E27FC236}">
                  <a16:creationId xmlns:a16="http://schemas.microsoft.com/office/drawing/2014/main" id="{BB5A5E7F-4BE8-B5AF-4396-2FC05C06A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2324" y="5347373"/>
              <a:ext cx="72585" cy="703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Oval 5292">
              <a:extLst>
                <a:ext uri="{FF2B5EF4-FFF2-40B4-BE49-F238E27FC236}">
                  <a16:creationId xmlns:a16="http://schemas.microsoft.com/office/drawing/2014/main" id="{D8AF6650-E8E6-CE69-FD29-FCDB736F3F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1284" y="5536533"/>
              <a:ext cx="72585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Oval 5293">
              <a:extLst>
                <a:ext uri="{FF2B5EF4-FFF2-40B4-BE49-F238E27FC236}">
                  <a16:creationId xmlns:a16="http://schemas.microsoft.com/office/drawing/2014/main" id="{909C75D6-15AC-AC57-E0FF-39154013B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844" y="5536533"/>
              <a:ext cx="68186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Oval 5294">
              <a:extLst>
                <a:ext uri="{FF2B5EF4-FFF2-40B4-BE49-F238E27FC236}">
                  <a16:creationId xmlns:a16="http://schemas.microsoft.com/office/drawing/2014/main" id="{2FE9603D-F200-2074-7A3B-C7F4836C7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004" y="5536533"/>
              <a:ext cx="72585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Oval 5295">
              <a:extLst>
                <a:ext uri="{FF2B5EF4-FFF2-40B4-BE49-F238E27FC236}">
                  <a16:creationId xmlns:a16="http://schemas.microsoft.com/office/drawing/2014/main" id="{A4160AE5-87C7-EECF-E6E9-6B8BF8FD8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3164" y="5536533"/>
              <a:ext cx="72585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Oval 5296">
              <a:extLst>
                <a:ext uri="{FF2B5EF4-FFF2-40B4-BE49-F238E27FC236}">
                  <a16:creationId xmlns:a16="http://schemas.microsoft.com/office/drawing/2014/main" id="{A5C01850-67F0-F9BE-6FE3-1CE7107D3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2324" y="5536533"/>
              <a:ext cx="72585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Oval 5297">
              <a:extLst>
                <a:ext uri="{FF2B5EF4-FFF2-40B4-BE49-F238E27FC236}">
                  <a16:creationId xmlns:a16="http://schemas.microsoft.com/office/drawing/2014/main" id="{08B1BD33-F621-6F33-127A-3D68C8460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1284" y="5725694"/>
              <a:ext cx="72585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Oval 5298">
              <a:extLst>
                <a:ext uri="{FF2B5EF4-FFF2-40B4-BE49-F238E27FC236}">
                  <a16:creationId xmlns:a16="http://schemas.microsoft.com/office/drawing/2014/main" id="{6198BCB3-DAF7-39B2-257E-DFC8FA7AB2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844" y="5725694"/>
              <a:ext cx="68186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Oval 5299">
              <a:extLst>
                <a:ext uri="{FF2B5EF4-FFF2-40B4-BE49-F238E27FC236}">
                  <a16:creationId xmlns:a16="http://schemas.microsoft.com/office/drawing/2014/main" id="{A95AFE92-9EF9-0021-4141-AAA58B87C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004" y="5725694"/>
              <a:ext cx="72585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Oval 5300">
              <a:extLst>
                <a:ext uri="{FF2B5EF4-FFF2-40B4-BE49-F238E27FC236}">
                  <a16:creationId xmlns:a16="http://schemas.microsoft.com/office/drawing/2014/main" id="{95CE1002-458C-F0C1-6774-BE9FFE14E9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3164" y="5725694"/>
              <a:ext cx="72585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Oval 5301">
              <a:extLst>
                <a:ext uri="{FF2B5EF4-FFF2-40B4-BE49-F238E27FC236}">
                  <a16:creationId xmlns:a16="http://schemas.microsoft.com/office/drawing/2014/main" id="{64A12A00-84F4-6AD4-F67C-34DF959998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2324" y="5725694"/>
              <a:ext cx="72585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Oval 5302">
              <a:extLst>
                <a:ext uri="{FF2B5EF4-FFF2-40B4-BE49-F238E27FC236}">
                  <a16:creationId xmlns:a16="http://schemas.microsoft.com/office/drawing/2014/main" id="{814921BA-FB0A-E692-F48C-7FF3495755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1284" y="5914854"/>
              <a:ext cx="72585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Oval 5303">
              <a:extLst>
                <a:ext uri="{FF2B5EF4-FFF2-40B4-BE49-F238E27FC236}">
                  <a16:creationId xmlns:a16="http://schemas.microsoft.com/office/drawing/2014/main" id="{20EF5628-8221-5CF2-F12F-88FB2E13D9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844" y="5914854"/>
              <a:ext cx="68186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Oval 5304">
              <a:extLst>
                <a:ext uri="{FF2B5EF4-FFF2-40B4-BE49-F238E27FC236}">
                  <a16:creationId xmlns:a16="http://schemas.microsoft.com/office/drawing/2014/main" id="{230671F9-9BF8-0D1F-2A00-DA480F6824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004" y="5914854"/>
              <a:ext cx="72585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Oval 5305">
              <a:extLst>
                <a:ext uri="{FF2B5EF4-FFF2-40B4-BE49-F238E27FC236}">
                  <a16:creationId xmlns:a16="http://schemas.microsoft.com/office/drawing/2014/main" id="{020E1A65-B4CD-1011-6EA8-E23E28B22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3164" y="5914854"/>
              <a:ext cx="72585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Oval 5306">
              <a:extLst>
                <a:ext uri="{FF2B5EF4-FFF2-40B4-BE49-F238E27FC236}">
                  <a16:creationId xmlns:a16="http://schemas.microsoft.com/office/drawing/2014/main" id="{9541261C-E8BF-D691-2BF0-07ACD0C919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2324" y="5914854"/>
              <a:ext cx="72585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" name="Oval 5307">
              <a:extLst>
                <a:ext uri="{FF2B5EF4-FFF2-40B4-BE49-F238E27FC236}">
                  <a16:creationId xmlns:a16="http://schemas.microsoft.com/office/drawing/2014/main" id="{6211E20D-6B8B-ECFD-0B57-BEF2B20760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1284" y="6101815"/>
              <a:ext cx="72585" cy="703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" name="Oval 5308">
              <a:extLst>
                <a:ext uri="{FF2B5EF4-FFF2-40B4-BE49-F238E27FC236}">
                  <a16:creationId xmlns:a16="http://schemas.microsoft.com/office/drawing/2014/main" id="{FC768CE6-D513-248A-5AB8-790AD9A602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844" y="6101815"/>
              <a:ext cx="68186" cy="703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Oval 5309">
              <a:extLst>
                <a:ext uri="{FF2B5EF4-FFF2-40B4-BE49-F238E27FC236}">
                  <a16:creationId xmlns:a16="http://schemas.microsoft.com/office/drawing/2014/main" id="{E79BACD0-8562-582D-1683-5CB8E008F9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004" y="6101815"/>
              <a:ext cx="72585" cy="703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Oval 5310">
              <a:extLst>
                <a:ext uri="{FF2B5EF4-FFF2-40B4-BE49-F238E27FC236}">
                  <a16:creationId xmlns:a16="http://schemas.microsoft.com/office/drawing/2014/main" id="{430FB288-DCFF-400F-6129-C3147F39F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3164" y="6101815"/>
              <a:ext cx="72585" cy="703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Oval 5311">
              <a:extLst>
                <a:ext uri="{FF2B5EF4-FFF2-40B4-BE49-F238E27FC236}">
                  <a16:creationId xmlns:a16="http://schemas.microsoft.com/office/drawing/2014/main" id="{D1048EC3-7808-EB00-25C8-07C28CC4FC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2324" y="6101815"/>
              <a:ext cx="72585" cy="703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4B2C417-E46A-023E-DDCC-0F0216F6D34C}"/>
              </a:ext>
            </a:extLst>
          </p:cNvPr>
          <p:cNvGrpSpPr/>
          <p:nvPr userDrawn="1"/>
        </p:nvGrpSpPr>
        <p:grpSpPr>
          <a:xfrm rot="10800000" flipV="1">
            <a:off x="2833195" y="3977438"/>
            <a:ext cx="1278174" cy="597311"/>
            <a:chOff x="2895600" y="458788"/>
            <a:chExt cx="1141413" cy="533400"/>
          </a:xfrm>
          <a:solidFill>
            <a:schemeClr val="accent1"/>
          </a:solidFill>
        </p:grpSpPr>
        <p:sp>
          <p:nvSpPr>
            <p:cNvPr id="36" name="Oval 5315">
              <a:extLst>
                <a:ext uri="{FF2B5EF4-FFF2-40B4-BE49-F238E27FC236}">
                  <a16:creationId xmlns:a16="http://schemas.microsoft.com/office/drawing/2014/main" id="{2CDAD0B1-24D8-DE80-1EB4-A2EDAA192E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2563" y="946150"/>
              <a:ext cx="44450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" name="Oval 5316">
              <a:extLst>
                <a:ext uri="{FF2B5EF4-FFF2-40B4-BE49-F238E27FC236}">
                  <a16:creationId xmlns:a16="http://schemas.microsoft.com/office/drawing/2014/main" id="{5DAF9035-0066-0CA2-D886-8D9E8E064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0325" y="946150"/>
              <a:ext cx="46037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5" name="Oval 5317">
              <a:extLst>
                <a:ext uri="{FF2B5EF4-FFF2-40B4-BE49-F238E27FC236}">
                  <a16:creationId xmlns:a16="http://schemas.microsoft.com/office/drawing/2014/main" id="{A82775E0-84F7-8D45-B5C8-3E790E507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946150"/>
              <a:ext cx="47625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7" name="Oval 5318">
              <a:extLst>
                <a:ext uri="{FF2B5EF4-FFF2-40B4-BE49-F238E27FC236}">
                  <a16:creationId xmlns:a16="http://schemas.microsoft.com/office/drawing/2014/main" id="{3268A8F8-BC46-05CC-22CA-2D792A14E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7438" y="946150"/>
              <a:ext cx="44450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8" name="Oval 5319">
              <a:extLst>
                <a:ext uri="{FF2B5EF4-FFF2-40B4-BE49-F238E27FC236}">
                  <a16:creationId xmlns:a16="http://schemas.microsoft.com/office/drawing/2014/main" id="{48A6A509-A845-D0AC-120B-FE33CD95A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946150"/>
              <a:ext cx="46037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9" name="Oval 5320">
              <a:extLst>
                <a:ext uri="{FF2B5EF4-FFF2-40B4-BE49-F238E27FC236}">
                  <a16:creationId xmlns:a16="http://schemas.microsoft.com/office/drawing/2014/main" id="{7525366C-8941-2AED-960A-22EB14C31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963" y="946150"/>
              <a:ext cx="47625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0" name="Oval 5321">
              <a:extLst>
                <a:ext uri="{FF2B5EF4-FFF2-40B4-BE49-F238E27FC236}">
                  <a16:creationId xmlns:a16="http://schemas.microsoft.com/office/drawing/2014/main" id="{C191D916-431F-4D8F-6B1B-A1D0ED1CE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0725" y="946150"/>
              <a:ext cx="46037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1" name="Oval 5322">
              <a:extLst>
                <a:ext uri="{FF2B5EF4-FFF2-40B4-BE49-F238E27FC236}">
                  <a16:creationId xmlns:a16="http://schemas.microsoft.com/office/drawing/2014/main" id="{C25C34A0-4AFB-D8B0-D363-C92485728A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0075" y="946150"/>
              <a:ext cx="46037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2" name="Oval 5323">
              <a:extLst>
                <a:ext uri="{FF2B5EF4-FFF2-40B4-BE49-F238E27FC236}">
                  <a16:creationId xmlns:a16="http://schemas.microsoft.com/office/drawing/2014/main" id="{3E7EF390-A5E0-3091-932B-88A13F677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7838" y="946150"/>
              <a:ext cx="44450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3" name="Oval 5324">
              <a:extLst>
                <a:ext uri="{FF2B5EF4-FFF2-40B4-BE49-F238E27FC236}">
                  <a16:creationId xmlns:a16="http://schemas.microsoft.com/office/drawing/2014/main" id="{A4C95ABF-8EAE-0B7C-F073-F19D06C48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600" y="946150"/>
              <a:ext cx="46037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4" name="Oval 5325">
              <a:extLst>
                <a:ext uri="{FF2B5EF4-FFF2-40B4-BE49-F238E27FC236}">
                  <a16:creationId xmlns:a16="http://schemas.microsoft.com/office/drawing/2014/main" id="{771F54BD-993A-1D43-4079-1FC0CB9C3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2563" y="825500"/>
              <a:ext cx="44450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5" name="Oval 5326">
              <a:extLst>
                <a:ext uri="{FF2B5EF4-FFF2-40B4-BE49-F238E27FC236}">
                  <a16:creationId xmlns:a16="http://schemas.microsoft.com/office/drawing/2014/main" id="{E243DB58-96D7-EAA7-7F8A-0C7A1651A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0325" y="825500"/>
              <a:ext cx="46037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6" name="Oval 5327">
              <a:extLst>
                <a:ext uri="{FF2B5EF4-FFF2-40B4-BE49-F238E27FC236}">
                  <a16:creationId xmlns:a16="http://schemas.microsoft.com/office/drawing/2014/main" id="{5038C332-3705-FBA0-2760-100A1D1E0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825500"/>
              <a:ext cx="47625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7" name="Oval 5328">
              <a:extLst>
                <a:ext uri="{FF2B5EF4-FFF2-40B4-BE49-F238E27FC236}">
                  <a16:creationId xmlns:a16="http://schemas.microsoft.com/office/drawing/2014/main" id="{5D363941-D7E6-0D06-81B8-E5BA102300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7438" y="825500"/>
              <a:ext cx="44450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8" name="Oval 5329">
              <a:extLst>
                <a:ext uri="{FF2B5EF4-FFF2-40B4-BE49-F238E27FC236}">
                  <a16:creationId xmlns:a16="http://schemas.microsoft.com/office/drawing/2014/main" id="{B837C01C-56E2-8BDE-1664-C0871CBB6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825500"/>
              <a:ext cx="46037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9" name="Oval 5330">
              <a:extLst>
                <a:ext uri="{FF2B5EF4-FFF2-40B4-BE49-F238E27FC236}">
                  <a16:creationId xmlns:a16="http://schemas.microsoft.com/office/drawing/2014/main" id="{ED977611-1136-2BAC-FDE3-E03B0776F7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963" y="825500"/>
              <a:ext cx="47625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0" name="Oval 5331">
              <a:extLst>
                <a:ext uri="{FF2B5EF4-FFF2-40B4-BE49-F238E27FC236}">
                  <a16:creationId xmlns:a16="http://schemas.microsoft.com/office/drawing/2014/main" id="{C34A515D-F8A1-6E87-0C7D-5004520D3F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0725" y="825500"/>
              <a:ext cx="46037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1" name="Oval 5332">
              <a:extLst>
                <a:ext uri="{FF2B5EF4-FFF2-40B4-BE49-F238E27FC236}">
                  <a16:creationId xmlns:a16="http://schemas.microsoft.com/office/drawing/2014/main" id="{51CC74C0-9E2F-D5ED-68F9-3DDCEF8D3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0075" y="825500"/>
              <a:ext cx="46037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2" name="Oval 5333">
              <a:extLst>
                <a:ext uri="{FF2B5EF4-FFF2-40B4-BE49-F238E27FC236}">
                  <a16:creationId xmlns:a16="http://schemas.microsoft.com/office/drawing/2014/main" id="{04AA1548-359A-0CE0-9042-69C0F8C687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7838" y="825500"/>
              <a:ext cx="44450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3" name="Oval 5334">
              <a:extLst>
                <a:ext uri="{FF2B5EF4-FFF2-40B4-BE49-F238E27FC236}">
                  <a16:creationId xmlns:a16="http://schemas.microsoft.com/office/drawing/2014/main" id="{CB421DC8-16BB-4F20-B765-E0DFF156EF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600" y="825500"/>
              <a:ext cx="46037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4" name="Oval 5335">
              <a:extLst>
                <a:ext uri="{FF2B5EF4-FFF2-40B4-BE49-F238E27FC236}">
                  <a16:creationId xmlns:a16="http://schemas.microsoft.com/office/drawing/2014/main" id="{D6455DF6-60F2-464C-E611-088397DB58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2563" y="703263"/>
              <a:ext cx="44450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5" name="Oval 5336">
              <a:extLst>
                <a:ext uri="{FF2B5EF4-FFF2-40B4-BE49-F238E27FC236}">
                  <a16:creationId xmlns:a16="http://schemas.microsoft.com/office/drawing/2014/main" id="{A6295A05-673F-A5D7-16DF-8A1DF04854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0325" y="703263"/>
              <a:ext cx="46037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6" name="Oval 5337">
              <a:extLst>
                <a:ext uri="{FF2B5EF4-FFF2-40B4-BE49-F238E27FC236}">
                  <a16:creationId xmlns:a16="http://schemas.microsoft.com/office/drawing/2014/main" id="{F120B488-0F19-863D-4E5A-AF555762C7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703263"/>
              <a:ext cx="47625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7" name="Oval 5338">
              <a:extLst>
                <a:ext uri="{FF2B5EF4-FFF2-40B4-BE49-F238E27FC236}">
                  <a16:creationId xmlns:a16="http://schemas.microsoft.com/office/drawing/2014/main" id="{48BE7021-3BD8-56DC-C857-92161E977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7438" y="703263"/>
              <a:ext cx="44450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8" name="Oval 5339">
              <a:extLst>
                <a:ext uri="{FF2B5EF4-FFF2-40B4-BE49-F238E27FC236}">
                  <a16:creationId xmlns:a16="http://schemas.microsoft.com/office/drawing/2014/main" id="{D8F6F499-57DF-0325-A722-311482A7B4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703263"/>
              <a:ext cx="46037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9" name="Oval 5340">
              <a:extLst>
                <a:ext uri="{FF2B5EF4-FFF2-40B4-BE49-F238E27FC236}">
                  <a16:creationId xmlns:a16="http://schemas.microsoft.com/office/drawing/2014/main" id="{3D118E86-8988-0217-09BA-BF3850C8A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963" y="703263"/>
              <a:ext cx="47625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0" name="Oval 5341">
              <a:extLst>
                <a:ext uri="{FF2B5EF4-FFF2-40B4-BE49-F238E27FC236}">
                  <a16:creationId xmlns:a16="http://schemas.microsoft.com/office/drawing/2014/main" id="{E568B8A5-E4D8-D6FB-52DF-0EA003A20B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0725" y="703263"/>
              <a:ext cx="46037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1" name="Oval 5342">
              <a:extLst>
                <a:ext uri="{FF2B5EF4-FFF2-40B4-BE49-F238E27FC236}">
                  <a16:creationId xmlns:a16="http://schemas.microsoft.com/office/drawing/2014/main" id="{EF8E9C01-72E2-A9DA-950D-77C6DFF56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0075" y="703263"/>
              <a:ext cx="46037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2" name="Oval 5343">
              <a:extLst>
                <a:ext uri="{FF2B5EF4-FFF2-40B4-BE49-F238E27FC236}">
                  <a16:creationId xmlns:a16="http://schemas.microsoft.com/office/drawing/2014/main" id="{23C38B48-F777-D768-BB3C-C0492D36E9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7838" y="703263"/>
              <a:ext cx="44450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3" name="Oval 5344">
              <a:extLst>
                <a:ext uri="{FF2B5EF4-FFF2-40B4-BE49-F238E27FC236}">
                  <a16:creationId xmlns:a16="http://schemas.microsoft.com/office/drawing/2014/main" id="{F94121B8-00E4-6C36-4AAF-004272AEB2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600" y="703263"/>
              <a:ext cx="46037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4" name="Oval 5345">
              <a:extLst>
                <a:ext uri="{FF2B5EF4-FFF2-40B4-BE49-F238E27FC236}">
                  <a16:creationId xmlns:a16="http://schemas.microsoft.com/office/drawing/2014/main" id="{9D75DB2D-BC16-6FCD-550E-EC89990D3B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2563" y="582613"/>
              <a:ext cx="44450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5" name="Oval 5346">
              <a:extLst>
                <a:ext uri="{FF2B5EF4-FFF2-40B4-BE49-F238E27FC236}">
                  <a16:creationId xmlns:a16="http://schemas.microsoft.com/office/drawing/2014/main" id="{21450396-56E4-DDFB-78AB-D583236E50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0325" y="582613"/>
              <a:ext cx="46037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6" name="Oval 5347">
              <a:extLst>
                <a:ext uri="{FF2B5EF4-FFF2-40B4-BE49-F238E27FC236}">
                  <a16:creationId xmlns:a16="http://schemas.microsoft.com/office/drawing/2014/main" id="{B77C67D6-B0C3-8A50-07D4-6D054F85DA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582613"/>
              <a:ext cx="47625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7" name="Oval 5348">
              <a:extLst>
                <a:ext uri="{FF2B5EF4-FFF2-40B4-BE49-F238E27FC236}">
                  <a16:creationId xmlns:a16="http://schemas.microsoft.com/office/drawing/2014/main" id="{BBEC6291-56CE-46CF-A546-13AFDE5AC3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7438" y="582613"/>
              <a:ext cx="44450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8" name="Oval 5349">
              <a:extLst>
                <a:ext uri="{FF2B5EF4-FFF2-40B4-BE49-F238E27FC236}">
                  <a16:creationId xmlns:a16="http://schemas.microsoft.com/office/drawing/2014/main" id="{FEC5C5F0-49F6-90A4-F7CF-77EA27CA2C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582613"/>
              <a:ext cx="46037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9" name="Oval 5350">
              <a:extLst>
                <a:ext uri="{FF2B5EF4-FFF2-40B4-BE49-F238E27FC236}">
                  <a16:creationId xmlns:a16="http://schemas.microsoft.com/office/drawing/2014/main" id="{ED811D5B-48BD-2422-9800-63C37CE184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963" y="582613"/>
              <a:ext cx="47625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0" name="Oval 5351">
              <a:extLst>
                <a:ext uri="{FF2B5EF4-FFF2-40B4-BE49-F238E27FC236}">
                  <a16:creationId xmlns:a16="http://schemas.microsoft.com/office/drawing/2014/main" id="{65AA8093-4EF4-24C2-B143-B2F892D397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0725" y="582613"/>
              <a:ext cx="46037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1" name="Oval 5352">
              <a:extLst>
                <a:ext uri="{FF2B5EF4-FFF2-40B4-BE49-F238E27FC236}">
                  <a16:creationId xmlns:a16="http://schemas.microsoft.com/office/drawing/2014/main" id="{A29C1A4F-BC1F-72EF-CAEE-4864A2A0CC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0075" y="582613"/>
              <a:ext cx="46037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2" name="Oval 5353">
              <a:extLst>
                <a:ext uri="{FF2B5EF4-FFF2-40B4-BE49-F238E27FC236}">
                  <a16:creationId xmlns:a16="http://schemas.microsoft.com/office/drawing/2014/main" id="{44FAD630-8527-6D32-046E-2D8D00EB83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7838" y="582613"/>
              <a:ext cx="44450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3" name="Oval 5354">
              <a:extLst>
                <a:ext uri="{FF2B5EF4-FFF2-40B4-BE49-F238E27FC236}">
                  <a16:creationId xmlns:a16="http://schemas.microsoft.com/office/drawing/2014/main" id="{BF59C3D9-AC68-86D2-AFEA-CCA46466DA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600" y="582613"/>
              <a:ext cx="46037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4" name="Oval 5355">
              <a:extLst>
                <a:ext uri="{FF2B5EF4-FFF2-40B4-BE49-F238E27FC236}">
                  <a16:creationId xmlns:a16="http://schemas.microsoft.com/office/drawing/2014/main" id="{FBAA5F0F-CC46-A1DE-841C-B8F9AA0047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2563" y="458788"/>
              <a:ext cx="44450" cy="47625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5" name="Oval 5356">
              <a:extLst>
                <a:ext uri="{FF2B5EF4-FFF2-40B4-BE49-F238E27FC236}">
                  <a16:creationId xmlns:a16="http://schemas.microsoft.com/office/drawing/2014/main" id="{DF1A74D3-4A97-CD59-0330-2A880B1820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0325" y="458788"/>
              <a:ext cx="46037" cy="47625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6" name="Oval 5357">
              <a:extLst>
                <a:ext uri="{FF2B5EF4-FFF2-40B4-BE49-F238E27FC236}">
                  <a16:creationId xmlns:a16="http://schemas.microsoft.com/office/drawing/2014/main" id="{6BAF7972-D7C6-737E-C2AD-D85DA36405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458788"/>
              <a:ext cx="47625" cy="47625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7" name="Oval 5358">
              <a:extLst>
                <a:ext uri="{FF2B5EF4-FFF2-40B4-BE49-F238E27FC236}">
                  <a16:creationId xmlns:a16="http://schemas.microsoft.com/office/drawing/2014/main" id="{E7DE8C00-DEFE-815E-4B13-D7E6BC974B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7438" y="458788"/>
              <a:ext cx="44450" cy="47625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8" name="Oval 5359">
              <a:extLst>
                <a:ext uri="{FF2B5EF4-FFF2-40B4-BE49-F238E27FC236}">
                  <a16:creationId xmlns:a16="http://schemas.microsoft.com/office/drawing/2014/main" id="{5C222A62-EA8A-708C-F923-D7DB84B91F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458788"/>
              <a:ext cx="46037" cy="47625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9" name="Oval 5360">
              <a:extLst>
                <a:ext uri="{FF2B5EF4-FFF2-40B4-BE49-F238E27FC236}">
                  <a16:creationId xmlns:a16="http://schemas.microsoft.com/office/drawing/2014/main" id="{6C710925-F8BA-4A1A-11C9-A019B9E8A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963" y="458788"/>
              <a:ext cx="47625" cy="47625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0" name="Oval 5361">
              <a:extLst>
                <a:ext uri="{FF2B5EF4-FFF2-40B4-BE49-F238E27FC236}">
                  <a16:creationId xmlns:a16="http://schemas.microsoft.com/office/drawing/2014/main" id="{70DDB34C-2575-F713-2FDA-9742837AF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0725" y="458788"/>
              <a:ext cx="46037" cy="47625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1" name="Oval 5362">
              <a:extLst>
                <a:ext uri="{FF2B5EF4-FFF2-40B4-BE49-F238E27FC236}">
                  <a16:creationId xmlns:a16="http://schemas.microsoft.com/office/drawing/2014/main" id="{81093B97-C1B7-3C53-03C3-DD20A31EF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0075" y="458788"/>
              <a:ext cx="46037" cy="47625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2" name="Oval 5363">
              <a:extLst>
                <a:ext uri="{FF2B5EF4-FFF2-40B4-BE49-F238E27FC236}">
                  <a16:creationId xmlns:a16="http://schemas.microsoft.com/office/drawing/2014/main" id="{B2C745D8-6EC6-36B4-8F5B-66E56FF7D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7838" y="458788"/>
              <a:ext cx="44450" cy="47625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3" name="Oval 5364">
              <a:extLst>
                <a:ext uri="{FF2B5EF4-FFF2-40B4-BE49-F238E27FC236}">
                  <a16:creationId xmlns:a16="http://schemas.microsoft.com/office/drawing/2014/main" id="{F2F42940-D729-18B5-45EB-8CE6D908E0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600" y="458788"/>
              <a:ext cx="46037" cy="47625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D13220AD-1D67-DB7E-1870-79F3D9B5686F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494070" y="3938784"/>
            <a:ext cx="0" cy="988141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36EC906C-864D-A934-63A8-DA72A400DF93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374640" y="-31237"/>
            <a:ext cx="0" cy="988141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7A5F152-5223-0444-ACDF-B4E93011FA6D}"/>
              </a:ext>
            </a:extLst>
          </p:cNvPr>
          <p:cNvGrpSpPr/>
          <p:nvPr userDrawn="1"/>
        </p:nvGrpSpPr>
        <p:grpSpPr>
          <a:xfrm flipV="1">
            <a:off x="3981101" y="2329684"/>
            <a:ext cx="0" cy="1359851"/>
            <a:chOff x="4203694" y="1261535"/>
            <a:chExt cx="0" cy="1813135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5EE232E3-482F-0573-4153-C6E3741ADA6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203694" y="1261535"/>
              <a:ext cx="0" cy="1317521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5E9228C9-EA3B-7797-212B-A07BFD2F34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3694" y="2656711"/>
              <a:ext cx="0" cy="177929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5247E176-B04D-70C9-2C59-773261EB23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3694" y="2896741"/>
              <a:ext cx="0" cy="177929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Picture Placeholder 90">
            <a:extLst>
              <a:ext uri="{FF2B5EF4-FFF2-40B4-BE49-F238E27FC236}">
                <a16:creationId xmlns:a16="http://schemas.microsoft.com/office/drawing/2014/main" id="{9CB16EC4-CE68-ACD3-ECF4-5FCEE3EBE3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2" y="593940"/>
            <a:ext cx="3871487" cy="3717036"/>
          </a:xfrm>
          <a:custGeom>
            <a:avLst/>
            <a:gdLst>
              <a:gd name="connsiteX0" fmla="*/ 0 w 5161983"/>
              <a:gd name="connsiteY0" fmla="*/ 0 h 4956048"/>
              <a:gd name="connsiteX1" fmla="*/ 5161983 w 5161983"/>
              <a:gd name="connsiteY1" fmla="*/ 0 h 4956048"/>
              <a:gd name="connsiteX2" fmla="*/ 5161983 w 5161983"/>
              <a:gd name="connsiteY2" fmla="*/ 4956048 h 4956048"/>
              <a:gd name="connsiteX3" fmla="*/ 0 w 5161983"/>
              <a:gd name="connsiteY3" fmla="*/ 4956048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1983" h="4956048">
                <a:moveTo>
                  <a:pt x="0" y="0"/>
                </a:moveTo>
                <a:lnTo>
                  <a:pt x="5161983" y="0"/>
                </a:lnTo>
                <a:lnTo>
                  <a:pt x="5161983" y="4956048"/>
                </a:lnTo>
                <a:lnTo>
                  <a:pt x="0" y="4956048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  <a:effectLst>
            <a:outerShdw blurRad="88900" dist="635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3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32A328-03FF-1D5E-691E-A8E5A86C4386}"/>
              </a:ext>
            </a:extLst>
          </p:cNvPr>
          <p:cNvSpPr/>
          <p:nvPr userDrawn="1"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CFBB312-B6EE-0C72-7A5B-BAB854513D67}"/>
              </a:ext>
            </a:extLst>
          </p:cNvPr>
          <p:cNvSpPr/>
          <p:nvPr userDrawn="1"/>
        </p:nvSpPr>
        <p:spPr>
          <a:xfrm>
            <a:off x="103928" y="4851033"/>
            <a:ext cx="363644" cy="2420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Footer Placeholder 12">
            <a:extLst>
              <a:ext uri="{FF2B5EF4-FFF2-40B4-BE49-F238E27FC236}">
                <a16:creationId xmlns:a16="http://schemas.microsoft.com/office/drawing/2014/main" id="{2D0A66DE-7BD3-2243-F324-F1C947D25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6344" y="4869180"/>
            <a:ext cx="3429000" cy="20574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en-US"/>
              <a:t>© 2024 Compassion in World Farming. All Rights Reserved.</a:t>
            </a:r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45FD5232-31AD-C7FC-507D-AD0DD64FF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870" y="4869180"/>
            <a:ext cx="363474" cy="2057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algn="ctr"/>
            <a:fld id="{A3A9F576-F1D8-49B8-83CF-11DF56ACFE98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BBA091-05F1-77BF-1F2E-B0464007FA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6740" y="4892834"/>
            <a:ext cx="1996262" cy="158433"/>
          </a:xfrm>
          <a:prstGeom prst="rect">
            <a:avLst/>
          </a:prstGeom>
        </p:spPr>
      </p:pic>
      <p:sp>
        <p:nvSpPr>
          <p:cNvPr id="4" name="Rectangle 5286">
            <a:extLst>
              <a:ext uri="{FF2B5EF4-FFF2-40B4-BE49-F238E27FC236}">
                <a16:creationId xmlns:a16="http://schemas.microsoft.com/office/drawing/2014/main" id="{3F49ADE5-7A9C-C05B-B8CD-8F04541BCFE0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>
            <a:off x="8074601" y="332789"/>
            <a:ext cx="656561" cy="65491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76A4A5C-C118-46FA-69D2-B0005734BD96}"/>
              </a:ext>
            </a:extLst>
          </p:cNvPr>
          <p:cNvGrpSpPr/>
          <p:nvPr userDrawn="1"/>
        </p:nvGrpSpPr>
        <p:grpSpPr>
          <a:xfrm rot="16200000">
            <a:off x="8238741" y="204940"/>
            <a:ext cx="625219" cy="618620"/>
            <a:chOff x="4791284" y="5347373"/>
            <a:chExt cx="833625" cy="824827"/>
          </a:xfrm>
          <a:solidFill>
            <a:schemeClr val="accent1"/>
          </a:solidFill>
        </p:grpSpPr>
        <p:sp>
          <p:nvSpPr>
            <p:cNvPr id="39" name="Oval 5287">
              <a:extLst>
                <a:ext uri="{FF2B5EF4-FFF2-40B4-BE49-F238E27FC236}">
                  <a16:creationId xmlns:a16="http://schemas.microsoft.com/office/drawing/2014/main" id="{7DE3124B-FAA2-0F49-FE9F-40F57CAFAB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1284" y="5347373"/>
              <a:ext cx="72585" cy="703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" name="Oval 5288">
              <a:extLst>
                <a:ext uri="{FF2B5EF4-FFF2-40B4-BE49-F238E27FC236}">
                  <a16:creationId xmlns:a16="http://schemas.microsoft.com/office/drawing/2014/main" id="{37ACD187-B1C5-6C05-90AE-13F7959BE5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844" y="5347373"/>
              <a:ext cx="68186" cy="703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" name="Oval 5289">
              <a:extLst>
                <a:ext uri="{FF2B5EF4-FFF2-40B4-BE49-F238E27FC236}">
                  <a16:creationId xmlns:a16="http://schemas.microsoft.com/office/drawing/2014/main" id="{15B99AFE-B446-959B-C40B-CA3D256640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004" y="5347373"/>
              <a:ext cx="72585" cy="703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2" name="Oval 5290">
              <a:extLst>
                <a:ext uri="{FF2B5EF4-FFF2-40B4-BE49-F238E27FC236}">
                  <a16:creationId xmlns:a16="http://schemas.microsoft.com/office/drawing/2014/main" id="{2DCCB167-CAB7-2AED-F893-2117D29676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3164" y="5347373"/>
              <a:ext cx="72585" cy="703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3" name="Oval 5291">
              <a:extLst>
                <a:ext uri="{FF2B5EF4-FFF2-40B4-BE49-F238E27FC236}">
                  <a16:creationId xmlns:a16="http://schemas.microsoft.com/office/drawing/2014/main" id="{5E2C4EAF-2631-3A69-81A4-FBAF255914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2324" y="5347373"/>
              <a:ext cx="72585" cy="703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" name="Oval 5292">
              <a:extLst>
                <a:ext uri="{FF2B5EF4-FFF2-40B4-BE49-F238E27FC236}">
                  <a16:creationId xmlns:a16="http://schemas.microsoft.com/office/drawing/2014/main" id="{BBAB0FEC-B852-13B5-A134-585FF08044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1284" y="5536533"/>
              <a:ext cx="72585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" name="Oval 5293">
              <a:extLst>
                <a:ext uri="{FF2B5EF4-FFF2-40B4-BE49-F238E27FC236}">
                  <a16:creationId xmlns:a16="http://schemas.microsoft.com/office/drawing/2014/main" id="{4E358200-496B-6CA5-2BDB-FCCE884854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844" y="5536533"/>
              <a:ext cx="68186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" name="Oval 5294">
              <a:extLst>
                <a:ext uri="{FF2B5EF4-FFF2-40B4-BE49-F238E27FC236}">
                  <a16:creationId xmlns:a16="http://schemas.microsoft.com/office/drawing/2014/main" id="{B8626320-301F-3BE9-00B7-51FFA900A1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004" y="5536533"/>
              <a:ext cx="72585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7" name="Oval 5295">
              <a:extLst>
                <a:ext uri="{FF2B5EF4-FFF2-40B4-BE49-F238E27FC236}">
                  <a16:creationId xmlns:a16="http://schemas.microsoft.com/office/drawing/2014/main" id="{2F4B3673-3F4E-6119-AFCE-51419195D5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3164" y="5536533"/>
              <a:ext cx="72585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8" name="Oval 5296">
              <a:extLst>
                <a:ext uri="{FF2B5EF4-FFF2-40B4-BE49-F238E27FC236}">
                  <a16:creationId xmlns:a16="http://schemas.microsoft.com/office/drawing/2014/main" id="{E7AE42D7-4399-28A4-4081-965795697F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2324" y="5536533"/>
              <a:ext cx="72585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9" name="Oval 5297">
              <a:extLst>
                <a:ext uri="{FF2B5EF4-FFF2-40B4-BE49-F238E27FC236}">
                  <a16:creationId xmlns:a16="http://schemas.microsoft.com/office/drawing/2014/main" id="{09048EAB-1F8B-1ECA-7A19-3325881617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1284" y="5725694"/>
              <a:ext cx="72585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0" name="Oval 5298">
              <a:extLst>
                <a:ext uri="{FF2B5EF4-FFF2-40B4-BE49-F238E27FC236}">
                  <a16:creationId xmlns:a16="http://schemas.microsoft.com/office/drawing/2014/main" id="{2E0088F1-CD38-85A5-B829-C2BB81B89A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844" y="5725694"/>
              <a:ext cx="68186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1" name="Oval 5299">
              <a:extLst>
                <a:ext uri="{FF2B5EF4-FFF2-40B4-BE49-F238E27FC236}">
                  <a16:creationId xmlns:a16="http://schemas.microsoft.com/office/drawing/2014/main" id="{E6311026-AE8B-69A1-F250-2A42EA4ED1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004" y="5725694"/>
              <a:ext cx="72585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2" name="Oval 5300">
              <a:extLst>
                <a:ext uri="{FF2B5EF4-FFF2-40B4-BE49-F238E27FC236}">
                  <a16:creationId xmlns:a16="http://schemas.microsoft.com/office/drawing/2014/main" id="{C6A1558A-2AF8-BE15-0ED8-9A65C5D07D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3164" y="5725694"/>
              <a:ext cx="72585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3" name="Oval 5301">
              <a:extLst>
                <a:ext uri="{FF2B5EF4-FFF2-40B4-BE49-F238E27FC236}">
                  <a16:creationId xmlns:a16="http://schemas.microsoft.com/office/drawing/2014/main" id="{1BB4D95C-27C9-9ACD-9F94-135C5356B7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2324" y="5725694"/>
              <a:ext cx="72585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4" name="Oval 5302">
              <a:extLst>
                <a:ext uri="{FF2B5EF4-FFF2-40B4-BE49-F238E27FC236}">
                  <a16:creationId xmlns:a16="http://schemas.microsoft.com/office/drawing/2014/main" id="{8916776C-9729-8894-4A70-B8B94B6CA4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1284" y="5914854"/>
              <a:ext cx="72585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5" name="Oval 5303">
              <a:extLst>
                <a:ext uri="{FF2B5EF4-FFF2-40B4-BE49-F238E27FC236}">
                  <a16:creationId xmlns:a16="http://schemas.microsoft.com/office/drawing/2014/main" id="{3FED6CB5-EFCC-13C8-3516-ADEF72227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844" y="5914854"/>
              <a:ext cx="68186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6" name="Oval 5304">
              <a:extLst>
                <a:ext uri="{FF2B5EF4-FFF2-40B4-BE49-F238E27FC236}">
                  <a16:creationId xmlns:a16="http://schemas.microsoft.com/office/drawing/2014/main" id="{874F77DE-0309-1994-76BB-5CA2748614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004" y="5914854"/>
              <a:ext cx="72585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7" name="Oval 5305">
              <a:extLst>
                <a:ext uri="{FF2B5EF4-FFF2-40B4-BE49-F238E27FC236}">
                  <a16:creationId xmlns:a16="http://schemas.microsoft.com/office/drawing/2014/main" id="{4263F390-ED41-7EBC-CA03-61A9FC8169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3164" y="5914854"/>
              <a:ext cx="72585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8" name="Oval 5306">
              <a:extLst>
                <a:ext uri="{FF2B5EF4-FFF2-40B4-BE49-F238E27FC236}">
                  <a16:creationId xmlns:a16="http://schemas.microsoft.com/office/drawing/2014/main" id="{15099D5E-F7BF-9B85-0E10-D5C4813725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2324" y="5914854"/>
              <a:ext cx="72585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9" name="Oval 5307">
              <a:extLst>
                <a:ext uri="{FF2B5EF4-FFF2-40B4-BE49-F238E27FC236}">
                  <a16:creationId xmlns:a16="http://schemas.microsoft.com/office/drawing/2014/main" id="{1801DA2A-7C12-7D1C-4D30-87A5288DAF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1284" y="6101815"/>
              <a:ext cx="72585" cy="703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0" name="Oval 5308">
              <a:extLst>
                <a:ext uri="{FF2B5EF4-FFF2-40B4-BE49-F238E27FC236}">
                  <a16:creationId xmlns:a16="http://schemas.microsoft.com/office/drawing/2014/main" id="{4AFC687C-0A2D-74BF-CEF6-58E51B8417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844" y="6101815"/>
              <a:ext cx="68186" cy="703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1" name="Oval 5309">
              <a:extLst>
                <a:ext uri="{FF2B5EF4-FFF2-40B4-BE49-F238E27FC236}">
                  <a16:creationId xmlns:a16="http://schemas.microsoft.com/office/drawing/2014/main" id="{255A263A-7C6A-12BE-B416-44EA6C99F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004" y="6101815"/>
              <a:ext cx="72585" cy="703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2" name="Oval 5310">
              <a:extLst>
                <a:ext uri="{FF2B5EF4-FFF2-40B4-BE49-F238E27FC236}">
                  <a16:creationId xmlns:a16="http://schemas.microsoft.com/office/drawing/2014/main" id="{010BF83B-42F3-7A19-ADB0-A8D8E2051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3164" y="6101815"/>
              <a:ext cx="72585" cy="703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3" name="Oval 5311">
              <a:extLst>
                <a:ext uri="{FF2B5EF4-FFF2-40B4-BE49-F238E27FC236}">
                  <a16:creationId xmlns:a16="http://schemas.microsoft.com/office/drawing/2014/main" id="{5B0C7341-AC62-1EB1-9A4F-6536F08DA1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2324" y="6101815"/>
              <a:ext cx="72585" cy="703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AA9EE55-8D90-AE6D-C6F7-EDFA34A88894}"/>
              </a:ext>
            </a:extLst>
          </p:cNvPr>
          <p:cNvGrpSpPr/>
          <p:nvPr userDrawn="1"/>
        </p:nvGrpSpPr>
        <p:grpSpPr>
          <a:xfrm rot="10800000" flipH="1" flipV="1">
            <a:off x="5032631" y="3977438"/>
            <a:ext cx="1278174" cy="597311"/>
            <a:chOff x="2895600" y="458788"/>
            <a:chExt cx="1141413" cy="533400"/>
          </a:xfrm>
          <a:solidFill>
            <a:schemeClr val="accent1"/>
          </a:solidFill>
        </p:grpSpPr>
        <p:sp>
          <p:nvSpPr>
            <p:cNvPr id="66" name="Oval 5315">
              <a:extLst>
                <a:ext uri="{FF2B5EF4-FFF2-40B4-BE49-F238E27FC236}">
                  <a16:creationId xmlns:a16="http://schemas.microsoft.com/office/drawing/2014/main" id="{95767FB9-CABC-4598-3EFA-D86C9DCC5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2563" y="946150"/>
              <a:ext cx="44450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1" name="Oval 5316">
              <a:extLst>
                <a:ext uri="{FF2B5EF4-FFF2-40B4-BE49-F238E27FC236}">
                  <a16:creationId xmlns:a16="http://schemas.microsoft.com/office/drawing/2014/main" id="{D1120B6F-D7FA-2006-A560-0CC6A865B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0325" y="946150"/>
              <a:ext cx="46037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2" name="Oval 5317">
              <a:extLst>
                <a:ext uri="{FF2B5EF4-FFF2-40B4-BE49-F238E27FC236}">
                  <a16:creationId xmlns:a16="http://schemas.microsoft.com/office/drawing/2014/main" id="{8878DBB7-FA5C-F330-37CA-89C2380E01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946150"/>
              <a:ext cx="47625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3" name="Oval 5318">
              <a:extLst>
                <a:ext uri="{FF2B5EF4-FFF2-40B4-BE49-F238E27FC236}">
                  <a16:creationId xmlns:a16="http://schemas.microsoft.com/office/drawing/2014/main" id="{E484F8D3-4E61-ED91-4FDC-FAD10940E8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7438" y="946150"/>
              <a:ext cx="44450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4" name="Oval 5319">
              <a:extLst>
                <a:ext uri="{FF2B5EF4-FFF2-40B4-BE49-F238E27FC236}">
                  <a16:creationId xmlns:a16="http://schemas.microsoft.com/office/drawing/2014/main" id="{62E3C12B-30F2-B817-1717-0DAD12FC13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946150"/>
              <a:ext cx="46037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5" name="Oval 5320">
              <a:extLst>
                <a:ext uri="{FF2B5EF4-FFF2-40B4-BE49-F238E27FC236}">
                  <a16:creationId xmlns:a16="http://schemas.microsoft.com/office/drawing/2014/main" id="{AFB5F2E9-80FB-8C1C-13ED-6F32B87D7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963" y="946150"/>
              <a:ext cx="47625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6" name="Oval 5321">
              <a:extLst>
                <a:ext uri="{FF2B5EF4-FFF2-40B4-BE49-F238E27FC236}">
                  <a16:creationId xmlns:a16="http://schemas.microsoft.com/office/drawing/2014/main" id="{C968426B-F125-8C17-80F6-40A300AC4C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0725" y="946150"/>
              <a:ext cx="46037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7" name="Oval 5322">
              <a:extLst>
                <a:ext uri="{FF2B5EF4-FFF2-40B4-BE49-F238E27FC236}">
                  <a16:creationId xmlns:a16="http://schemas.microsoft.com/office/drawing/2014/main" id="{F1FB4896-C709-131E-CB7E-AEA98B67FE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0075" y="946150"/>
              <a:ext cx="46037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8" name="Oval 5323">
              <a:extLst>
                <a:ext uri="{FF2B5EF4-FFF2-40B4-BE49-F238E27FC236}">
                  <a16:creationId xmlns:a16="http://schemas.microsoft.com/office/drawing/2014/main" id="{24BDBEB1-FBD5-168F-AC8C-AD1237B74E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7838" y="946150"/>
              <a:ext cx="44450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9" name="Oval 5324">
              <a:extLst>
                <a:ext uri="{FF2B5EF4-FFF2-40B4-BE49-F238E27FC236}">
                  <a16:creationId xmlns:a16="http://schemas.microsoft.com/office/drawing/2014/main" id="{752BB95E-5D52-AAD2-C00F-B009084A2A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600" y="946150"/>
              <a:ext cx="46037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0" name="Oval 5325">
              <a:extLst>
                <a:ext uri="{FF2B5EF4-FFF2-40B4-BE49-F238E27FC236}">
                  <a16:creationId xmlns:a16="http://schemas.microsoft.com/office/drawing/2014/main" id="{C4098EB6-39B6-190B-9B77-5F3A651C7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2563" y="825500"/>
              <a:ext cx="44450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1" name="Oval 5326">
              <a:extLst>
                <a:ext uri="{FF2B5EF4-FFF2-40B4-BE49-F238E27FC236}">
                  <a16:creationId xmlns:a16="http://schemas.microsoft.com/office/drawing/2014/main" id="{DD3FAEA7-6E6E-DEE2-A71F-137BD4F714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0325" y="825500"/>
              <a:ext cx="46037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2" name="Oval 5327">
              <a:extLst>
                <a:ext uri="{FF2B5EF4-FFF2-40B4-BE49-F238E27FC236}">
                  <a16:creationId xmlns:a16="http://schemas.microsoft.com/office/drawing/2014/main" id="{CD537DF2-37D9-4E35-0B49-3B1C2AE72B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825500"/>
              <a:ext cx="47625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3" name="Oval 5328">
              <a:extLst>
                <a:ext uri="{FF2B5EF4-FFF2-40B4-BE49-F238E27FC236}">
                  <a16:creationId xmlns:a16="http://schemas.microsoft.com/office/drawing/2014/main" id="{583E0483-05F2-41EC-B059-EDF5E8195A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7438" y="825500"/>
              <a:ext cx="44450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4" name="Oval 5329">
              <a:extLst>
                <a:ext uri="{FF2B5EF4-FFF2-40B4-BE49-F238E27FC236}">
                  <a16:creationId xmlns:a16="http://schemas.microsoft.com/office/drawing/2014/main" id="{29F66E58-8EA7-6B62-B440-1B9C4003B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825500"/>
              <a:ext cx="46037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5" name="Oval 5330">
              <a:extLst>
                <a:ext uri="{FF2B5EF4-FFF2-40B4-BE49-F238E27FC236}">
                  <a16:creationId xmlns:a16="http://schemas.microsoft.com/office/drawing/2014/main" id="{E18AD219-D1A7-4B1A-9C4A-595B1D3D7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963" y="825500"/>
              <a:ext cx="47625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6" name="Oval 5331">
              <a:extLst>
                <a:ext uri="{FF2B5EF4-FFF2-40B4-BE49-F238E27FC236}">
                  <a16:creationId xmlns:a16="http://schemas.microsoft.com/office/drawing/2014/main" id="{42AFD1D0-BE76-097E-CDC8-ADAE7A89C2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0725" y="825500"/>
              <a:ext cx="46037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7" name="Oval 5332">
              <a:extLst>
                <a:ext uri="{FF2B5EF4-FFF2-40B4-BE49-F238E27FC236}">
                  <a16:creationId xmlns:a16="http://schemas.microsoft.com/office/drawing/2014/main" id="{19DAAE19-8199-855F-CBD3-6234FB602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0075" y="825500"/>
              <a:ext cx="46037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8" name="Oval 5333">
              <a:extLst>
                <a:ext uri="{FF2B5EF4-FFF2-40B4-BE49-F238E27FC236}">
                  <a16:creationId xmlns:a16="http://schemas.microsoft.com/office/drawing/2014/main" id="{29ACAA00-E5D4-6E9E-747E-A39C9C87FB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7838" y="825500"/>
              <a:ext cx="44450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9" name="Oval 5334">
              <a:extLst>
                <a:ext uri="{FF2B5EF4-FFF2-40B4-BE49-F238E27FC236}">
                  <a16:creationId xmlns:a16="http://schemas.microsoft.com/office/drawing/2014/main" id="{BDA048DD-775E-8158-97E9-21855B04B1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600" y="825500"/>
              <a:ext cx="46037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0" name="Oval 5335">
              <a:extLst>
                <a:ext uri="{FF2B5EF4-FFF2-40B4-BE49-F238E27FC236}">
                  <a16:creationId xmlns:a16="http://schemas.microsoft.com/office/drawing/2014/main" id="{790369B2-4278-C799-37DF-0CB53579DF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2563" y="703263"/>
              <a:ext cx="44450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1" name="Oval 5336">
              <a:extLst>
                <a:ext uri="{FF2B5EF4-FFF2-40B4-BE49-F238E27FC236}">
                  <a16:creationId xmlns:a16="http://schemas.microsoft.com/office/drawing/2014/main" id="{87632D45-AA4A-BA7D-47D3-E80292B3A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0325" y="703263"/>
              <a:ext cx="46037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2" name="Oval 5337">
              <a:extLst>
                <a:ext uri="{FF2B5EF4-FFF2-40B4-BE49-F238E27FC236}">
                  <a16:creationId xmlns:a16="http://schemas.microsoft.com/office/drawing/2014/main" id="{CD669275-AC7F-CCFE-D4BB-0A85C98325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703263"/>
              <a:ext cx="47625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3" name="Oval 5338">
              <a:extLst>
                <a:ext uri="{FF2B5EF4-FFF2-40B4-BE49-F238E27FC236}">
                  <a16:creationId xmlns:a16="http://schemas.microsoft.com/office/drawing/2014/main" id="{3B0465DB-0AFE-4D6E-79FE-4D94158E56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7438" y="703263"/>
              <a:ext cx="44450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4" name="Oval 5339">
              <a:extLst>
                <a:ext uri="{FF2B5EF4-FFF2-40B4-BE49-F238E27FC236}">
                  <a16:creationId xmlns:a16="http://schemas.microsoft.com/office/drawing/2014/main" id="{94F17BA6-D854-6257-755D-B6F1861A6D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703263"/>
              <a:ext cx="46037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5" name="Oval 5340">
              <a:extLst>
                <a:ext uri="{FF2B5EF4-FFF2-40B4-BE49-F238E27FC236}">
                  <a16:creationId xmlns:a16="http://schemas.microsoft.com/office/drawing/2014/main" id="{979841F1-72FE-37BD-63E7-781498CABB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963" y="703263"/>
              <a:ext cx="47625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6" name="Oval 5341">
              <a:extLst>
                <a:ext uri="{FF2B5EF4-FFF2-40B4-BE49-F238E27FC236}">
                  <a16:creationId xmlns:a16="http://schemas.microsoft.com/office/drawing/2014/main" id="{23781AF8-4157-81DD-062A-090FD4D839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0725" y="703263"/>
              <a:ext cx="46037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7" name="Oval 5342">
              <a:extLst>
                <a:ext uri="{FF2B5EF4-FFF2-40B4-BE49-F238E27FC236}">
                  <a16:creationId xmlns:a16="http://schemas.microsoft.com/office/drawing/2014/main" id="{E619C779-4C50-F0C4-7E0B-5A522720B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0075" y="703263"/>
              <a:ext cx="46037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8" name="Oval 5343">
              <a:extLst>
                <a:ext uri="{FF2B5EF4-FFF2-40B4-BE49-F238E27FC236}">
                  <a16:creationId xmlns:a16="http://schemas.microsoft.com/office/drawing/2014/main" id="{52BE3D3C-202E-3618-415F-4DDCD6AC2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7838" y="703263"/>
              <a:ext cx="44450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9" name="Oval 5344">
              <a:extLst>
                <a:ext uri="{FF2B5EF4-FFF2-40B4-BE49-F238E27FC236}">
                  <a16:creationId xmlns:a16="http://schemas.microsoft.com/office/drawing/2014/main" id="{8950006A-5A1F-0F09-B9BE-510654752F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600" y="703263"/>
              <a:ext cx="46037" cy="46038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0" name="Oval 5345">
              <a:extLst>
                <a:ext uri="{FF2B5EF4-FFF2-40B4-BE49-F238E27FC236}">
                  <a16:creationId xmlns:a16="http://schemas.microsoft.com/office/drawing/2014/main" id="{1872090C-B155-7936-0AC7-1651809F42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2563" y="582613"/>
              <a:ext cx="44450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1" name="Oval 5346">
              <a:extLst>
                <a:ext uri="{FF2B5EF4-FFF2-40B4-BE49-F238E27FC236}">
                  <a16:creationId xmlns:a16="http://schemas.microsoft.com/office/drawing/2014/main" id="{0B656A39-20B5-6531-9A36-CF258A3AD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0325" y="582613"/>
              <a:ext cx="46037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2" name="Oval 5347">
              <a:extLst>
                <a:ext uri="{FF2B5EF4-FFF2-40B4-BE49-F238E27FC236}">
                  <a16:creationId xmlns:a16="http://schemas.microsoft.com/office/drawing/2014/main" id="{EA7B7AFB-E622-F254-3502-6FDB42612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582613"/>
              <a:ext cx="47625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3" name="Oval 5348">
              <a:extLst>
                <a:ext uri="{FF2B5EF4-FFF2-40B4-BE49-F238E27FC236}">
                  <a16:creationId xmlns:a16="http://schemas.microsoft.com/office/drawing/2014/main" id="{E0045EC4-3334-4052-FEAE-2D5C53BD33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7438" y="582613"/>
              <a:ext cx="44450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4" name="Oval 5349">
              <a:extLst>
                <a:ext uri="{FF2B5EF4-FFF2-40B4-BE49-F238E27FC236}">
                  <a16:creationId xmlns:a16="http://schemas.microsoft.com/office/drawing/2014/main" id="{29DA0ADD-3827-3E0B-69BF-5504C6803B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582613"/>
              <a:ext cx="46037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5" name="Oval 5350">
              <a:extLst>
                <a:ext uri="{FF2B5EF4-FFF2-40B4-BE49-F238E27FC236}">
                  <a16:creationId xmlns:a16="http://schemas.microsoft.com/office/drawing/2014/main" id="{0C12E2E4-B82C-2ECB-937C-D0D2528AA2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963" y="582613"/>
              <a:ext cx="47625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6" name="Oval 5351">
              <a:extLst>
                <a:ext uri="{FF2B5EF4-FFF2-40B4-BE49-F238E27FC236}">
                  <a16:creationId xmlns:a16="http://schemas.microsoft.com/office/drawing/2014/main" id="{2F699122-8E9C-9AB6-A407-695E9CEBC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0725" y="582613"/>
              <a:ext cx="46037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7" name="Oval 5352">
              <a:extLst>
                <a:ext uri="{FF2B5EF4-FFF2-40B4-BE49-F238E27FC236}">
                  <a16:creationId xmlns:a16="http://schemas.microsoft.com/office/drawing/2014/main" id="{8C1535CF-0B0C-FC9B-EF88-85D4D115A2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0075" y="582613"/>
              <a:ext cx="46037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8" name="Oval 5353">
              <a:extLst>
                <a:ext uri="{FF2B5EF4-FFF2-40B4-BE49-F238E27FC236}">
                  <a16:creationId xmlns:a16="http://schemas.microsoft.com/office/drawing/2014/main" id="{EEC8883B-1F01-3D89-4FB6-1A8175E928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7838" y="582613"/>
              <a:ext cx="44450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9" name="Oval 5354">
              <a:extLst>
                <a:ext uri="{FF2B5EF4-FFF2-40B4-BE49-F238E27FC236}">
                  <a16:creationId xmlns:a16="http://schemas.microsoft.com/office/drawing/2014/main" id="{0B011409-0C6C-A35E-0FF9-524FF8326B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600" y="582613"/>
              <a:ext cx="46037" cy="44450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0" name="Oval 5355">
              <a:extLst>
                <a:ext uri="{FF2B5EF4-FFF2-40B4-BE49-F238E27FC236}">
                  <a16:creationId xmlns:a16="http://schemas.microsoft.com/office/drawing/2014/main" id="{E9996BFE-D99C-F712-F323-1AC6B47E0B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2563" y="458788"/>
              <a:ext cx="44450" cy="47625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1" name="Oval 5356">
              <a:extLst>
                <a:ext uri="{FF2B5EF4-FFF2-40B4-BE49-F238E27FC236}">
                  <a16:creationId xmlns:a16="http://schemas.microsoft.com/office/drawing/2014/main" id="{672940DC-CBA6-BAEB-374E-9EAE2CCC7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0325" y="458788"/>
              <a:ext cx="46037" cy="47625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2" name="Oval 5357">
              <a:extLst>
                <a:ext uri="{FF2B5EF4-FFF2-40B4-BE49-F238E27FC236}">
                  <a16:creationId xmlns:a16="http://schemas.microsoft.com/office/drawing/2014/main" id="{791C5F5A-83E9-8916-9C61-4EF54B8809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458788"/>
              <a:ext cx="47625" cy="47625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3" name="Oval 5358">
              <a:extLst>
                <a:ext uri="{FF2B5EF4-FFF2-40B4-BE49-F238E27FC236}">
                  <a16:creationId xmlns:a16="http://schemas.microsoft.com/office/drawing/2014/main" id="{CE7D9E11-AB28-4FAD-18EC-0A62FFE3DC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7438" y="458788"/>
              <a:ext cx="44450" cy="47625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4" name="Oval 5359">
              <a:extLst>
                <a:ext uri="{FF2B5EF4-FFF2-40B4-BE49-F238E27FC236}">
                  <a16:creationId xmlns:a16="http://schemas.microsoft.com/office/drawing/2014/main" id="{7ED66B9D-D948-39AE-B09D-94A228D146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458788"/>
              <a:ext cx="46037" cy="47625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5" name="Oval 5360">
              <a:extLst>
                <a:ext uri="{FF2B5EF4-FFF2-40B4-BE49-F238E27FC236}">
                  <a16:creationId xmlns:a16="http://schemas.microsoft.com/office/drawing/2014/main" id="{8445C524-929D-8B00-66BC-03E5509098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963" y="458788"/>
              <a:ext cx="47625" cy="47625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6" name="Oval 5361">
              <a:extLst>
                <a:ext uri="{FF2B5EF4-FFF2-40B4-BE49-F238E27FC236}">
                  <a16:creationId xmlns:a16="http://schemas.microsoft.com/office/drawing/2014/main" id="{CBF6B066-D8C8-EB64-9BDB-C07B59883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0725" y="458788"/>
              <a:ext cx="46037" cy="47625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7" name="Oval 5362">
              <a:extLst>
                <a:ext uri="{FF2B5EF4-FFF2-40B4-BE49-F238E27FC236}">
                  <a16:creationId xmlns:a16="http://schemas.microsoft.com/office/drawing/2014/main" id="{62E1B049-3032-12BA-7770-C378B4E8B0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0075" y="458788"/>
              <a:ext cx="46037" cy="47625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8" name="Oval 5363">
              <a:extLst>
                <a:ext uri="{FF2B5EF4-FFF2-40B4-BE49-F238E27FC236}">
                  <a16:creationId xmlns:a16="http://schemas.microsoft.com/office/drawing/2014/main" id="{AF0465E8-0F57-8DE9-0024-217D5E517D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7838" y="458788"/>
              <a:ext cx="44450" cy="47625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9" name="Oval 5364">
              <a:extLst>
                <a:ext uri="{FF2B5EF4-FFF2-40B4-BE49-F238E27FC236}">
                  <a16:creationId xmlns:a16="http://schemas.microsoft.com/office/drawing/2014/main" id="{9F7ADC55-52D5-532B-790D-E0420E3009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600" y="458788"/>
              <a:ext cx="46037" cy="47625"/>
            </a:xfrm>
            <a:prstGeom prst="ellipse">
              <a:avLst/>
            </a:prstGeom>
            <a:grpFill/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E8CD823E-CDCA-66B7-C4C6-58C3865EAEE5}"/>
              </a:ext>
            </a:extLst>
          </p:cNvPr>
          <p:cNvCxnSpPr>
            <a:cxnSpLocks/>
          </p:cNvCxnSpPr>
          <p:nvPr userDrawn="1"/>
        </p:nvCxnSpPr>
        <p:spPr>
          <a:xfrm rot="16200000" flipH="1">
            <a:off x="8649929" y="3938784"/>
            <a:ext cx="0" cy="988141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1F0861D6-FEA1-30DD-8C13-588A0B324FB9}"/>
              </a:ext>
            </a:extLst>
          </p:cNvPr>
          <p:cNvCxnSpPr>
            <a:cxnSpLocks/>
          </p:cNvCxnSpPr>
          <p:nvPr userDrawn="1"/>
        </p:nvCxnSpPr>
        <p:spPr>
          <a:xfrm rot="16200000" flipH="1">
            <a:off x="5769359" y="-31237"/>
            <a:ext cx="0" cy="988141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948BB820-B7A5-80D4-957F-DB462FC476E9}"/>
              </a:ext>
            </a:extLst>
          </p:cNvPr>
          <p:cNvGrpSpPr/>
          <p:nvPr userDrawn="1"/>
        </p:nvGrpSpPr>
        <p:grpSpPr>
          <a:xfrm flipH="1" flipV="1">
            <a:off x="5162899" y="2329684"/>
            <a:ext cx="0" cy="1359851"/>
            <a:chOff x="4203694" y="1261535"/>
            <a:chExt cx="0" cy="1813135"/>
          </a:xfrm>
        </p:grpSpPr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B548D5F-86C2-DB68-D1A2-F84C3718304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203694" y="1261535"/>
              <a:ext cx="0" cy="1317521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70473C16-419E-30CE-8F8A-1438D6FB46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3694" y="2656711"/>
              <a:ext cx="0" cy="177929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AB61FA3C-390B-0891-8CB3-BE9E85213E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3694" y="2896741"/>
              <a:ext cx="0" cy="177929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6" name="Picture Placeholder 91">
            <a:extLst>
              <a:ext uri="{FF2B5EF4-FFF2-40B4-BE49-F238E27FC236}">
                <a16:creationId xmlns:a16="http://schemas.microsoft.com/office/drawing/2014/main" id="{ED92A013-0A96-DE51-9503-5F707FCAD2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72242" y="593940"/>
            <a:ext cx="3871487" cy="3717036"/>
          </a:xfrm>
          <a:custGeom>
            <a:avLst/>
            <a:gdLst>
              <a:gd name="connsiteX0" fmla="*/ 0 w 5161983"/>
              <a:gd name="connsiteY0" fmla="*/ 0 h 4956048"/>
              <a:gd name="connsiteX1" fmla="*/ 5161983 w 5161983"/>
              <a:gd name="connsiteY1" fmla="*/ 0 h 4956048"/>
              <a:gd name="connsiteX2" fmla="*/ 5161983 w 5161983"/>
              <a:gd name="connsiteY2" fmla="*/ 4956048 h 4956048"/>
              <a:gd name="connsiteX3" fmla="*/ 0 w 5161983"/>
              <a:gd name="connsiteY3" fmla="*/ 4956048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1983" h="4956048">
                <a:moveTo>
                  <a:pt x="0" y="0"/>
                </a:moveTo>
                <a:lnTo>
                  <a:pt x="5161983" y="0"/>
                </a:lnTo>
                <a:lnTo>
                  <a:pt x="5161983" y="4956048"/>
                </a:lnTo>
                <a:lnTo>
                  <a:pt x="0" y="4956048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  <a:effectLst>
            <a:outerShdw blurRad="88900" dist="63500" dir="8100000" algn="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7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82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218AA7A-9637-98F5-913D-20200ECAEB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444" y="250"/>
            <a:ext cx="9143111" cy="5142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1511903" y="1883822"/>
            <a:ext cx="5197478" cy="24032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oppins" pitchFamily="2" charset="77"/>
                <a:cs typeface="Poppins" pitchFamily="2" charset="77"/>
              </a:defRPr>
            </a:lvl1pPr>
            <a:lvl2pPr>
              <a:defRPr sz="2400" b="1" i="0">
                <a:latin typeface="Poppins" pitchFamily="2" charset="77"/>
                <a:ea typeface="Gotham Narrow Medium" charset="0"/>
                <a:cs typeface="Poppins" pitchFamily="2" charset="77"/>
              </a:defRPr>
            </a:lvl2pPr>
            <a:lvl3pPr marL="1143000" indent="-228600">
              <a:buSzPct val="90000"/>
              <a:buFontTx/>
              <a:buBlip>
                <a:blip r:embed="rId3"/>
              </a:buBlip>
              <a:defRPr sz="2000" b="1" i="0">
                <a:solidFill>
                  <a:srgbClr val="E42320"/>
                </a:solidFill>
                <a:latin typeface="Poppins" pitchFamily="2" charset="77"/>
                <a:ea typeface="Gotham Narrow Medium" charset="0"/>
                <a:cs typeface="Poppins" pitchFamily="2" charset="77"/>
              </a:defRPr>
            </a:lvl3pPr>
            <a:lvl4pPr marL="1600200" indent="-228600">
              <a:buFont typeface="Wingdings" charset="2"/>
              <a:buChar char="Ø"/>
              <a:defRPr sz="1600" b="1" i="0">
                <a:solidFill>
                  <a:srgbClr val="E42320"/>
                </a:solidFill>
                <a:latin typeface="Poppins" pitchFamily="2" charset="77"/>
                <a:ea typeface="Gotham Narrow Medium" charset="0"/>
                <a:cs typeface="Poppins" pitchFamily="2" charset="77"/>
              </a:defRPr>
            </a:lvl4pPr>
            <a:lvl5pPr>
              <a:defRPr sz="1400" b="0" i="0">
                <a:solidFill>
                  <a:srgbClr val="E42320"/>
                </a:solidFill>
                <a:latin typeface="Poppins" pitchFamily="2" charset="77"/>
                <a:ea typeface="Gotham Narrow Medium" charset="0"/>
                <a:cs typeface="Poppins" pitchFamily="2" charset="77"/>
              </a:defRPr>
            </a:lvl5pPr>
          </a:lstStyle>
          <a:p>
            <a:pPr lvl="0"/>
            <a:r>
              <a:rPr lang="es-ES_tradnl" dirty="0"/>
              <a:t>Haga clic para modificar el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 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13" name="Título 1"/>
          <p:cNvSpPr>
            <a:spLocks noGrp="1"/>
          </p:cNvSpPr>
          <p:nvPr>
            <p:ph type="ctrTitle"/>
          </p:nvPr>
        </p:nvSpPr>
        <p:spPr>
          <a:xfrm>
            <a:off x="1048306" y="779040"/>
            <a:ext cx="5661075" cy="625729"/>
          </a:xfrm>
          <a:prstGeom prst="rect">
            <a:avLst/>
          </a:prstGeom>
        </p:spPr>
        <p:txBody>
          <a:bodyPr/>
          <a:lstStyle>
            <a:lvl1pPr>
              <a:defRPr sz="3000" b="1" i="0">
                <a:solidFill>
                  <a:srgbClr val="F3931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0335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5142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403349"/>
            <a:ext cx="5111752" cy="1136650"/>
          </a:xfrm>
        </p:spPr>
        <p:txBody>
          <a:bodyPr anchor="b">
            <a:noAutofit/>
          </a:bodyPr>
          <a:lstStyle>
            <a:lvl1pPr algn="ctr">
              <a:defRPr sz="405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2743198"/>
            <a:ext cx="5111752" cy="990602"/>
          </a:xfrm>
        </p:spPr>
        <p:txBody>
          <a:bodyPr anchor="t">
            <a:normAutofit/>
          </a:bodyPr>
          <a:lstStyle>
            <a:lvl1pPr marL="0" indent="0" algn="ctr">
              <a:buNone/>
              <a:defRPr sz="1575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3778247"/>
            <a:ext cx="673100" cy="20955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2/19/2026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3778247"/>
            <a:ext cx="3910976" cy="2095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6" y="3778247"/>
            <a:ext cx="413375" cy="2095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299" y="2641598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957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2/19/2026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002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401109AA-24CC-F488-152B-1DD34BE9A70F}"/>
              </a:ext>
            </a:extLst>
          </p:cNvPr>
          <p:cNvSpPr/>
          <p:nvPr userDrawn="1"/>
        </p:nvSpPr>
        <p:spPr>
          <a:xfrm rot="16200000" flipH="1">
            <a:off x="5700252" y="0"/>
            <a:ext cx="3443749" cy="3443749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9F5F713-EE76-E727-FFF3-F6CD4C2B287B}"/>
              </a:ext>
            </a:extLst>
          </p:cNvPr>
          <p:cNvGrpSpPr/>
          <p:nvPr userDrawn="1"/>
        </p:nvGrpSpPr>
        <p:grpSpPr>
          <a:xfrm flipH="1">
            <a:off x="4429262" y="603146"/>
            <a:ext cx="285476" cy="632141"/>
            <a:chOff x="6181312" y="2880645"/>
            <a:chExt cx="380635" cy="842854"/>
          </a:xfrm>
          <a:solidFill>
            <a:schemeClr val="accent1"/>
          </a:solidFill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E6F243FB-BD65-0CA9-51BA-21A9C9EDFCCA}"/>
                </a:ext>
              </a:extLst>
            </p:cNvPr>
            <p:cNvSpPr/>
            <p:nvPr/>
          </p:nvSpPr>
          <p:spPr>
            <a:xfrm>
              <a:off x="6528044" y="2996215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7FD94C22-33E4-5663-3A07-551C7911811F}"/>
                </a:ext>
              </a:extLst>
            </p:cNvPr>
            <p:cNvSpPr/>
            <p:nvPr/>
          </p:nvSpPr>
          <p:spPr>
            <a:xfrm>
              <a:off x="6528044" y="3111781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C68CD2C9-A13A-0E57-BAEE-31D1ED72FEBE}"/>
                </a:ext>
              </a:extLst>
            </p:cNvPr>
            <p:cNvSpPr/>
            <p:nvPr/>
          </p:nvSpPr>
          <p:spPr>
            <a:xfrm>
              <a:off x="6412483" y="2996215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3887CE2-8CCE-B386-76C2-96E1FE45D3A8}"/>
                </a:ext>
              </a:extLst>
            </p:cNvPr>
            <p:cNvSpPr/>
            <p:nvPr/>
          </p:nvSpPr>
          <p:spPr>
            <a:xfrm>
              <a:off x="6412483" y="3111781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10007530-6860-3CE7-CDDD-49AE112CECC5}"/>
                </a:ext>
              </a:extLst>
            </p:cNvPr>
            <p:cNvSpPr/>
            <p:nvPr/>
          </p:nvSpPr>
          <p:spPr>
            <a:xfrm>
              <a:off x="6412483" y="3227348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1DE16BBC-47CC-CAB4-CC04-F43EB669CD10}"/>
                </a:ext>
              </a:extLst>
            </p:cNvPr>
            <p:cNvSpPr/>
            <p:nvPr/>
          </p:nvSpPr>
          <p:spPr>
            <a:xfrm>
              <a:off x="6412483" y="3342914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858C63E2-58F2-ABC2-A6B6-F503FDC5BB2F}"/>
                </a:ext>
              </a:extLst>
            </p:cNvPr>
            <p:cNvSpPr/>
            <p:nvPr/>
          </p:nvSpPr>
          <p:spPr>
            <a:xfrm>
              <a:off x="6296916" y="2880647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E1108C1D-86B0-D91F-2F53-34E9B65C8283}"/>
                </a:ext>
              </a:extLst>
            </p:cNvPr>
            <p:cNvSpPr/>
            <p:nvPr/>
          </p:nvSpPr>
          <p:spPr>
            <a:xfrm>
              <a:off x="6296916" y="2996214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6D640D1D-F1C1-3EC5-94F2-9E1864FD0DEE}"/>
                </a:ext>
              </a:extLst>
            </p:cNvPr>
            <p:cNvSpPr/>
            <p:nvPr/>
          </p:nvSpPr>
          <p:spPr>
            <a:xfrm>
              <a:off x="6296916" y="3111780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16533EC0-9134-6CEB-E804-DE050D2627BE}"/>
                </a:ext>
              </a:extLst>
            </p:cNvPr>
            <p:cNvSpPr/>
            <p:nvPr/>
          </p:nvSpPr>
          <p:spPr>
            <a:xfrm>
              <a:off x="6296916" y="3227347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88E84794-A5F6-C0EA-72D1-9B375DD4F619}"/>
                </a:ext>
              </a:extLst>
            </p:cNvPr>
            <p:cNvSpPr/>
            <p:nvPr/>
          </p:nvSpPr>
          <p:spPr>
            <a:xfrm>
              <a:off x="6296916" y="3342913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8D6D87A3-4979-11AB-5F5E-09AF8636837C}"/>
                </a:ext>
              </a:extLst>
            </p:cNvPr>
            <p:cNvSpPr/>
            <p:nvPr/>
          </p:nvSpPr>
          <p:spPr>
            <a:xfrm>
              <a:off x="6181371" y="2880645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B96B3CFE-852E-408F-C0E4-F5902BBA6915}"/>
                </a:ext>
              </a:extLst>
            </p:cNvPr>
            <p:cNvSpPr/>
            <p:nvPr/>
          </p:nvSpPr>
          <p:spPr>
            <a:xfrm>
              <a:off x="6181371" y="2996211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F558CB60-FA57-E97F-FE84-C46BCF220373}"/>
                </a:ext>
              </a:extLst>
            </p:cNvPr>
            <p:cNvSpPr/>
            <p:nvPr/>
          </p:nvSpPr>
          <p:spPr>
            <a:xfrm>
              <a:off x="6181371" y="3111778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385459F6-33D3-AD7A-D509-3445F9B5AC2A}"/>
                </a:ext>
              </a:extLst>
            </p:cNvPr>
            <p:cNvSpPr/>
            <p:nvPr/>
          </p:nvSpPr>
          <p:spPr>
            <a:xfrm>
              <a:off x="6181371" y="3227345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6E3A15BD-103D-538B-434F-185B904EF319}"/>
                </a:ext>
              </a:extLst>
            </p:cNvPr>
            <p:cNvSpPr/>
            <p:nvPr/>
          </p:nvSpPr>
          <p:spPr>
            <a:xfrm>
              <a:off x="6181371" y="3342913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39433DF2-1878-6345-3989-A9FB48EEEC7E}"/>
                </a:ext>
              </a:extLst>
            </p:cNvPr>
            <p:cNvSpPr/>
            <p:nvPr/>
          </p:nvSpPr>
          <p:spPr>
            <a:xfrm>
              <a:off x="6181312" y="3458480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16BA8254-1C37-A0B2-0136-B74F1F64EBD0}"/>
                </a:ext>
              </a:extLst>
            </p:cNvPr>
            <p:cNvSpPr/>
            <p:nvPr/>
          </p:nvSpPr>
          <p:spPr>
            <a:xfrm>
              <a:off x="6181375" y="3574050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5D609988-9543-A602-8685-9C6DD69D7E3B}"/>
                </a:ext>
              </a:extLst>
            </p:cNvPr>
            <p:cNvSpPr/>
            <p:nvPr/>
          </p:nvSpPr>
          <p:spPr>
            <a:xfrm>
              <a:off x="6181325" y="3689597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48B0BC6-C8C6-C96A-AB33-CDA28C5CED7D}"/>
              </a:ext>
            </a:extLst>
          </p:cNvPr>
          <p:cNvGrpSpPr/>
          <p:nvPr userDrawn="1"/>
        </p:nvGrpSpPr>
        <p:grpSpPr>
          <a:xfrm>
            <a:off x="4881563" y="4622006"/>
            <a:ext cx="1690688" cy="0"/>
            <a:chOff x="676275" y="6172200"/>
            <a:chExt cx="2254250" cy="0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D0A2DC56-80DC-079F-6714-F13760D0E418}"/>
                </a:ext>
              </a:extLst>
            </p:cNvPr>
            <p:cNvCxnSpPr>
              <a:cxnSpLocks/>
            </p:cNvCxnSpPr>
            <p:nvPr/>
          </p:nvCxnSpPr>
          <p:spPr>
            <a:xfrm>
              <a:off x="676275" y="6172200"/>
              <a:ext cx="161925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A283A448-B347-ADF5-FE0B-79973FEBF30D}"/>
                </a:ext>
              </a:extLst>
            </p:cNvPr>
            <p:cNvCxnSpPr>
              <a:cxnSpLocks/>
            </p:cNvCxnSpPr>
            <p:nvPr/>
          </p:nvCxnSpPr>
          <p:spPr>
            <a:xfrm>
              <a:off x="2371725" y="6172200"/>
              <a:ext cx="24765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3BCADEA-BF36-8B91-FA4B-EE7D17EE4E9B}"/>
                </a:ext>
              </a:extLst>
            </p:cNvPr>
            <p:cNvCxnSpPr>
              <a:cxnSpLocks/>
            </p:cNvCxnSpPr>
            <p:nvPr/>
          </p:nvCxnSpPr>
          <p:spPr>
            <a:xfrm>
              <a:off x="2682875" y="6172200"/>
              <a:ext cx="24765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5521D03-ED71-4DBF-D813-E289B3BD4C2E}"/>
              </a:ext>
            </a:extLst>
          </p:cNvPr>
          <p:cNvGrpSpPr/>
          <p:nvPr userDrawn="1"/>
        </p:nvGrpSpPr>
        <p:grpSpPr>
          <a:xfrm flipH="1">
            <a:off x="7588906" y="4565357"/>
            <a:ext cx="1047887" cy="154487"/>
            <a:chOff x="676275" y="6175799"/>
            <a:chExt cx="1397182" cy="205982"/>
          </a:xfrm>
        </p:grpSpPr>
        <p:sp>
          <p:nvSpPr>
            <p:cNvPr id="105" name="Oval 5345">
              <a:extLst>
                <a:ext uri="{FF2B5EF4-FFF2-40B4-BE49-F238E27FC236}">
                  <a16:creationId xmlns:a16="http://schemas.microsoft.com/office/drawing/2014/main" id="{A46C4688-D111-D5AE-C0DD-1AE13CE43C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047" y="6327371"/>
              <a:ext cx="54410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6" name="Oval 5346">
              <a:extLst>
                <a:ext uri="{FF2B5EF4-FFF2-40B4-BE49-F238E27FC236}">
                  <a16:creationId xmlns:a16="http://schemas.microsoft.com/office/drawing/2014/main" id="{1E4B8051-0B81-B01E-F139-884020547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9417" y="6327371"/>
              <a:ext cx="56353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7" name="Oval 5347">
              <a:extLst>
                <a:ext uri="{FF2B5EF4-FFF2-40B4-BE49-F238E27FC236}">
                  <a16:creationId xmlns:a16="http://schemas.microsoft.com/office/drawing/2014/main" id="{42038418-602A-C50D-D67D-6D437F4F96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9789" y="6327371"/>
              <a:ext cx="58297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8" name="Oval 5348">
              <a:extLst>
                <a:ext uri="{FF2B5EF4-FFF2-40B4-BE49-F238E27FC236}">
                  <a16:creationId xmlns:a16="http://schemas.microsoft.com/office/drawing/2014/main" id="{DBAFEB05-FB22-F571-C0B0-DA3AC73BEC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104" y="6327371"/>
              <a:ext cx="54410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9" name="Oval 5349">
              <a:extLst>
                <a:ext uri="{FF2B5EF4-FFF2-40B4-BE49-F238E27FC236}">
                  <a16:creationId xmlns:a16="http://schemas.microsoft.com/office/drawing/2014/main" id="{4AFA5583-E059-E09D-C4D2-362B6F35F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2475" y="6327371"/>
              <a:ext cx="56353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0" name="Oval 5350">
              <a:extLst>
                <a:ext uri="{FF2B5EF4-FFF2-40B4-BE49-F238E27FC236}">
                  <a16:creationId xmlns:a16="http://schemas.microsoft.com/office/drawing/2014/main" id="{7EEE9972-A0F5-2702-8F69-813B85A7E7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2847" y="6327371"/>
              <a:ext cx="58297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1" name="Oval 5351">
              <a:extLst>
                <a:ext uri="{FF2B5EF4-FFF2-40B4-BE49-F238E27FC236}">
                  <a16:creationId xmlns:a16="http://schemas.microsoft.com/office/drawing/2014/main" id="{F786E38F-11BA-5689-B663-A35822F3E1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218" y="6327371"/>
              <a:ext cx="56353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2" name="Oval 5352">
              <a:extLst>
                <a:ext uri="{FF2B5EF4-FFF2-40B4-BE49-F238E27FC236}">
                  <a16:creationId xmlns:a16="http://schemas.microsoft.com/office/drawing/2014/main" id="{59D786C1-F064-7330-74C1-C6D727BC08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532" y="6327371"/>
              <a:ext cx="56353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3" name="Oval 5353">
              <a:extLst>
                <a:ext uri="{FF2B5EF4-FFF2-40B4-BE49-F238E27FC236}">
                  <a16:creationId xmlns:a16="http://schemas.microsoft.com/office/drawing/2014/main" id="{48893C71-081B-DD6B-C5BB-B4D10517DA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904" y="6327371"/>
              <a:ext cx="54410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4" name="Oval 5354">
              <a:extLst>
                <a:ext uri="{FF2B5EF4-FFF2-40B4-BE49-F238E27FC236}">
                  <a16:creationId xmlns:a16="http://schemas.microsoft.com/office/drawing/2014/main" id="{D0255168-1AE1-59B9-25E9-E604DE8C3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275" y="6327371"/>
              <a:ext cx="56353" cy="54410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5" name="Oval 5355">
              <a:extLst>
                <a:ext uri="{FF2B5EF4-FFF2-40B4-BE49-F238E27FC236}">
                  <a16:creationId xmlns:a16="http://schemas.microsoft.com/office/drawing/2014/main" id="{28875D5D-683D-AA63-F30E-1F52684292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047" y="6175799"/>
              <a:ext cx="54410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6" name="Oval 5356">
              <a:extLst>
                <a:ext uri="{FF2B5EF4-FFF2-40B4-BE49-F238E27FC236}">
                  <a16:creationId xmlns:a16="http://schemas.microsoft.com/office/drawing/2014/main" id="{28A528DC-F8E6-67CF-5D4D-BEE3E931D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9417" y="6175799"/>
              <a:ext cx="56353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7" name="Oval 5357">
              <a:extLst>
                <a:ext uri="{FF2B5EF4-FFF2-40B4-BE49-F238E27FC236}">
                  <a16:creationId xmlns:a16="http://schemas.microsoft.com/office/drawing/2014/main" id="{EEA366A9-0096-9432-CB1C-3E243742B8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9789" y="6175799"/>
              <a:ext cx="58297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8" name="Oval 5358">
              <a:extLst>
                <a:ext uri="{FF2B5EF4-FFF2-40B4-BE49-F238E27FC236}">
                  <a16:creationId xmlns:a16="http://schemas.microsoft.com/office/drawing/2014/main" id="{6DDCDF8D-37F8-EDCB-7427-6EDBEE9E4D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104" y="6175799"/>
              <a:ext cx="54410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9" name="Oval 5359">
              <a:extLst>
                <a:ext uri="{FF2B5EF4-FFF2-40B4-BE49-F238E27FC236}">
                  <a16:creationId xmlns:a16="http://schemas.microsoft.com/office/drawing/2014/main" id="{F54F378F-C2D8-F1D6-1D5C-C34DB8B97C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2475" y="6175799"/>
              <a:ext cx="56353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0" name="Oval 5360">
              <a:extLst>
                <a:ext uri="{FF2B5EF4-FFF2-40B4-BE49-F238E27FC236}">
                  <a16:creationId xmlns:a16="http://schemas.microsoft.com/office/drawing/2014/main" id="{F06A037A-038B-99EE-0A9D-6666BC5B84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2847" y="6175799"/>
              <a:ext cx="58297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1" name="Oval 5361">
              <a:extLst>
                <a:ext uri="{FF2B5EF4-FFF2-40B4-BE49-F238E27FC236}">
                  <a16:creationId xmlns:a16="http://schemas.microsoft.com/office/drawing/2014/main" id="{0400A42A-409D-5A7B-521E-D7B116C549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218" y="6175799"/>
              <a:ext cx="56353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2" name="Oval 5362">
              <a:extLst>
                <a:ext uri="{FF2B5EF4-FFF2-40B4-BE49-F238E27FC236}">
                  <a16:creationId xmlns:a16="http://schemas.microsoft.com/office/drawing/2014/main" id="{AA80B9AA-F689-8E4B-391B-57056B24BE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532" y="6175799"/>
              <a:ext cx="56353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3" name="Oval 5363">
              <a:extLst>
                <a:ext uri="{FF2B5EF4-FFF2-40B4-BE49-F238E27FC236}">
                  <a16:creationId xmlns:a16="http://schemas.microsoft.com/office/drawing/2014/main" id="{C4425F52-1C7F-B813-5F17-4FEE1FD1D9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904" y="6175799"/>
              <a:ext cx="54410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4" name="Oval 5364">
              <a:extLst>
                <a:ext uri="{FF2B5EF4-FFF2-40B4-BE49-F238E27FC236}">
                  <a16:creationId xmlns:a16="http://schemas.microsoft.com/office/drawing/2014/main" id="{7499FF22-29C9-CF76-D54B-1BECD507C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275" y="6175799"/>
              <a:ext cx="56353" cy="58297"/>
            </a:xfrm>
            <a:prstGeom prst="ellipse">
              <a:avLst/>
            </a:prstGeom>
            <a:noFill/>
            <a:ln w="79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8E837ED0-5AEF-6FD6-71BD-B8405EB46EBB}"/>
              </a:ext>
            </a:extLst>
          </p:cNvPr>
          <p:cNvGrpSpPr/>
          <p:nvPr userDrawn="1"/>
        </p:nvGrpSpPr>
        <p:grpSpPr>
          <a:xfrm flipH="1">
            <a:off x="135078" y="4447105"/>
            <a:ext cx="372128" cy="545478"/>
            <a:chOff x="10594930" y="5205462"/>
            <a:chExt cx="496171" cy="727304"/>
          </a:xfrm>
          <a:solidFill>
            <a:schemeClr val="accent1"/>
          </a:solidFill>
        </p:grpSpPr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2724C6FF-96E6-D597-FBEB-DBF0419A49D0}"/>
                </a:ext>
              </a:extLst>
            </p:cNvPr>
            <p:cNvSpPr/>
            <p:nvPr/>
          </p:nvSpPr>
          <p:spPr>
            <a:xfrm>
              <a:off x="11057197" y="5205462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A1C4E9F6-DAB8-E7B2-8797-A20EC5DE3B0D}"/>
                </a:ext>
              </a:extLst>
            </p:cNvPr>
            <p:cNvSpPr/>
            <p:nvPr/>
          </p:nvSpPr>
          <p:spPr>
            <a:xfrm>
              <a:off x="11057197" y="5321028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1072E6BF-492F-C783-845A-F4F5E5C7C136}"/>
                </a:ext>
              </a:extLst>
            </p:cNvPr>
            <p:cNvSpPr/>
            <p:nvPr/>
          </p:nvSpPr>
          <p:spPr>
            <a:xfrm>
              <a:off x="11057197" y="5436595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9BCA23BD-3FBF-982F-2751-4537C77FA3FB}"/>
                </a:ext>
              </a:extLst>
            </p:cNvPr>
            <p:cNvSpPr/>
            <p:nvPr/>
          </p:nvSpPr>
          <p:spPr>
            <a:xfrm>
              <a:off x="11057197" y="5552161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DF0A2098-063A-5962-47EA-AEA5375EA86E}"/>
                </a:ext>
              </a:extLst>
            </p:cNvPr>
            <p:cNvSpPr/>
            <p:nvPr/>
          </p:nvSpPr>
          <p:spPr>
            <a:xfrm>
              <a:off x="11057197" y="5667728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08D07FC9-80AB-11C1-C6EA-06057B21059C}"/>
                </a:ext>
              </a:extLst>
            </p:cNvPr>
            <p:cNvSpPr/>
            <p:nvPr/>
          </p:nvSpPr>
          <p:spPr>
            <a:xfrm>
              <a:off x="11057198" y="5783295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AACA8213-BB3E-AC08-CC77-A5CCCB432718}"/>
                </a:ext>
              </a:extLst>
            </p:cNvPr>
            <p:cNvSpPr/>
            <p:nvPr/>
          </p:nvSpPr>
          <p:spPr>
            <a:xfrm>
              <a:off x="11057196" y="5898864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B38F9332-3B38-387E-FAB6-2CACE164E930}"/>
                </a:ext>
              </a:extLst>
            </p:cNvPr>
            <p:cNvSpPr/>
            <p:nvPr/>
          </p:nvSpPr>
          <p:spPr>
            <a:xfrm>
              <a:off x="10941629" y="5205462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189B1FC3-01CD-FAA7-CD88-F38373FF7699}"/>
                </a:ext>
              </a:extLst>
            </p:cNvPr>
            <p:cNvSpPr/>
            <p:nvPr/>
          </p:nvSpPr>
          <p:spPr>
            <a:xfrm>
              <a:off x="10941629" y="5321028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7B597EE7-5814-4E13-5188-191083263737}"/>
                </a:ext>
              </a:extLst>
            </p:cNvPr>
            <p:cNvSpPr/>
            <p:nvPr/>
          </p:nvSpPr>
          <p:spPr>
            <a:xfrm>
              <a:off x="10941629" y="5436595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5370DB32-E7AE-044B-31BB-B56923127A21}"/>
                </a:ext>
              </a:extLst>
            </p:cNvPr>
            <p:cNvSpPr/>
            <p:nvPr/>
          </p:nvSpPr>
          <p:spPr>
            <a:xfrm>
              <a:off x="10941629" y="5552161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8653BB3E-4B47-943D-1339-BC6A3B3BB99E}"/>
                </a:ext>
              </a:extLst>
            </p:cNvPr>
            <p:cNvSpPr/>
            <p:nvPr/>
          </p:nvSpPr>
          <p:spPr>
            <a:xfrm>
              <a:off x="10941629" y="5667728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2EFE62B0-ECBE-DFEA-5EAE-C31FA67F291B}"/>
                </a:ext>
              </a:extLst>
            </p:cNvPr>
            <p:cNvSpPr/>
            <p:nvPr/>
          </p:nvSpPr>
          <p:spPr>
            <a:xfrm>
              <a:off x="10941629" y="5783295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D933D7C9-92A9-C907-3741-F197E460115E}"/>
                </a:ext>
              </a:extLst>
            </p:cNvPr>
            <p:cNvSpPr/>
            <p:nvPr/>
          </p:nvSpPr>
          <p:spPr>
            <a:xfrm>
              <a:off x="10941631" y="5898864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B33782D9-9186-1CC5-EC73-E16E5F402A15}"/>
                </a:ext>
              </a:extLst>
            </p:cNvPr>
            <p:cNvSpPr/>
            <p:nvPr/>
          </p:nvSpPr>
          <p:spPr>
            <a:xfrm>
              <a:off x="10826064" y="5436595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560A35B3-2C59-F905-388D-22CCBC4EE130}"/>
                </a:ext>
              </a:extLst>
            </p:cNvPr>
            <p:cNvSpPr/>
            <p:nvPr/>
          </p:nvSpPr>
          <p:spPr>
            <a:xfrm>
              <a:off x="10826064" y="5552161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E0EA7C55-7903-47A9-0F3A-C251FBCBF267}"/>
                </a:ext>
              </a:extLst>
            </p:cNvPr>
            <p:cNvSpPr/>
            <p:nvPr/>
          </p:nvSpPr>
          <p:spPr>
            <a:xfrm>
              <a:off x="10826064" y="5667728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6AC4BA91-F0D2-B355-1D15-D1FAF6885689}"/>
                </a:ext>
              </a:extLst>
            </p:cNvPr>
            <p:cNvSpPr/>
            <p:nvPr/>
          </p:nvSpPr>
          <p:spPr>
            <a:xfrm>
              <a:off x="10826064" y="5783295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C85BABFC-8A61-E6A8-4D36-F0BB5B505D4D}"/>
                </a:ext>
              </a:extLst>
            </p:cNvPr>
            <p:cNvSpPr/>
            <p:nvPr/>
          </p:nvSpPr>
          <p:spPr>
            <a:xfrm>
              <a:off x="10826066" y="5898864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4F34EE5C-EB85-DBBA-DFF5-CBCF5A577FE8}"/>
                </a:ext>
              </a:extLst>
            </p:cNvPr>
            <p:cNvSpPr/>
            <p:nvPr/>
          </p:nvSpPr>
          <p:spPr>
            <a:xfrm>
              <a:off x="10710499" y="5552161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A774D307-E50C-3BB6-85F2-C5EE6F4E8111}"/>
                </a:ext>
              </a:extLst>
            </p:cNvPr>
            <p:cNvSpPr/>
            <p:nvPr/>
          </p:nvSpPr>
          <p:spPr>
            <a:xfrm>
              <a:off x="10710499" y="5667728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B7D3D901-F215-C6FD-6270-27E4EF7C233C}"/>
                </a:ext>
              </a:extLst>
            </p:cNvPr>
            <p:cNvSpPr/>
            <p:nvPr/>
          </p:nvSpPr>
          <p:spPr>
            <a:xfrm>
              <a:off x="10710500" y="5783295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E7C316D2-3796-B353-737C-3519A769D883}"/>
                </a:ext>
              </a:extLst>
            </p:cNvPr>
            <p:cNvSpPr/>
            <p:nvPr/>
          </p:nvSpPr>
          <p:spPr>
            <a:xfrm>
              <a:off x="10594930" y="5552161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BAF571C4-8F24-E9D4-4158-C915C5C4A019}"/>
                </a:ext>
              </a:extLst>
            </p:cNvPr>
            <p:cNvSpPr/>
            <p:nvPr/>
          </p:nvSpPr>
          <p:spPr>
            <a:xfrm>
              <a:off x="10594930" y="5667728"/>
              <a:ext cx="33903" cy="33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657038ED-481B-B657-8FE5-8C5A9AF883F9}"/>
              </a:ext>
            </a:extLst>
          </p:cNvPr>
          <p:cNvGrpSpPr/>
          <p:nvPr userDrawn="1"/>
        </p:nvGrpSpPr>
        <p:grpSpPr>
          <a:xfrm flipH="1">
            <a:off x="6946105" y="335756"/>
            <a:ext cx="1690688" cy="0"/>
            <a:chOff x="676275" y="6172200"/>
            <a:chExt cx="2254250" cy="0"/>
          </a:xfrm>
        </p:grpSpPr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FAFA3C7F-8FC2-B37B-DFD9-CD651BCF0556}"/>
                </a:ext>
              </a:extLst>
            </p:cNvPr>
            <p:cNvCxnSpPr>
              <a:cxnSpLocks/>
            </p:cNvCxnSpPr>
            <p:nvPr/>
          </p:nvCxnSpPr>
          <p:spPr>
            <a:xfrm>
              <a:off x="676275" y="6172200"/>
              <a:ext cx="161925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A11A81DE-047A-D64F-33FE-4AF39062856C}"/>
                </a:ext>
              </a:extLst>
            </p:cNvPr>
            <p:cNvCxnSpPr>
              <a:cxnSpLocks/>
            </p:cNvCxnSpPr>
            <p:nvPr/>
          </p:nvCxnSpPr>
          <p:spPr>
            <a:xfrm>
              <a:off x="2371725" y="6172200"/>
              <a:ext cx="24765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4A15AF2-1344-C658-AD0E-19C306CC1CDF}"/>
                </a:ext>
              </a:extLst>
            </p:cNvPr>
            <p:cNvCxnSpPr>
              <a:cxnSpLocks/>
            </p:cNvCxnSpPr>
            <p:nvPr/>
          </p:nvCxnSpPr>
          <p:spPr>
            <a:xfrm>
              <a:off x="2682875" y="6172200"/>
              <a:ext cx="24765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4" name="Rectangle: Rounded Corners 153">
            <a:extLst>
              <a:ext uri="{FF2B5EF4-FFF2-40B4-BE49-F238E27FC236}">
                <a16:creationId xmlns:a16="http://schemas.microsoft.com/office/drawing/2014/main" id="{66037564-5F7C-828E-BAE3-7FF11CC32ABB}"/>
              </a:ext>
            </a:extLst>
          </p:cNvPr>
          <p:cNvSpPr/>
          <p:nvPr userDrawn="1"/>
        </p:nvSpPr>
        <p:spPr>
          <a:xfrm flipH="1">
            <a:off x="4881564" y="473662"/>
            <a:ext cx="3809999" cy="4010439"/>
          </a:xfrm>
          <a:prstGeom prst="roundRect">
            <a:avLst>
              <a:gd name="adj" fmla="val 522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88900" dist="635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5" name="Picture Placeholder 85">
            <a:extLst>
              <a:ext uri="{FF2B5EF4-FFF2-40B4-BE49-F238E27FC236}">
                <a16:creationId xmlns:a16="http://schemas.microsoft.com/office/drawing/2014/main" id="{4FB9C174-CFC3-1A17-79C1-0344D2E3CC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55608" y="701569"/>
            <a:ext cx="3278124" cy="3552444"/>
          </a:xfrm>
          <a:custGeom>
            <a:avLst/>
            <a:gdLst>
              <a:gd name="connsiteX0" fmla="*/ 228201 w 4370832"/>
              <a:gd name="connsiteY0" fmla="*/ 0 h 4736592"/>
              <a:gd name="connsiteX1" fmla="*/ 4142631 w 4370832"/>
              <a:gd name="connsiteY1" fmla="*/ 0 h 4736592"/>
              <a:gd name="connsiteX2" fmla="*/ 4370832 w 4370832"/>
              <a:gd name="connsiteY2" fmla="*/ 228201 h 4736592"/>
              <a:gd name="connsiteX3" fmla="*/ 4370832 w 4370832"/>
              <a:gd name="connsiteY3" fmla="*/ 4508391 h 4736592"/>
              <a:gd name="connsiteX4" fmla="*/ 4142631 w 4370832"/>
              <a:gd name="connsiteY4" fmla="*/ 4736592 h 4736592"/>
              <a:gd name="connsiteX5" fmla="*/ 228201 w 4370832"/>
              <a:gd name="connsiteY5" fmla="*/ 4736592 h 4736592"/>
              <a:gd name="connsiteX6" fmla="*/ 0 w 4370832"/>
              <a:gd name="connsiteY6" fmla="*/ 4508391 h 4736592"/>
              <a:gd name="connsiteX7" fmla="*/ 0 w 4370832"/>
              <a:gd name="connsiteY7" fmla="*/ 228201 h 4736592"/>
              <a:gd name="connsiteX8" fmla="*/ 228201 w 4370832"/>
              <a:gd name="connsiteY8" fmla="*/ 0 h 473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70832" h="4736592">
                <a:moveTo>
                  <a:pt x="228201" y="0"/>
                </a:moveTo>
                <a:lnTo>
                  <a:pt x="4142631" y="0"/>
                </a:lnTo>
                <a:cubicBezTo>
                  <a:pt x="4268663" y="0"/>
                  <a:pt x="4370832" y="102169"/>
                  <a:pt x="4370832" y="228201"/>
                </a:cubicBezTo>
                <a:lnTo>
                  <a:pt x="4370832" y="4508391"/>
                </a:lnTo>
                <a:cubicBezTo>
                  <a:pt x="4370832" y="4634423"/>
                  <a:pt x="4268663" y="4736592"/>
                  <a:pt x="4142631" y="4736592"/>
                </a:cubicBezTo>
                <a:lnTo>
                  <a:pt x="228201" y="4736592"/>
                </a:lnTo>
                <a:cubicBezTo>
                  <a:pt x="102169" y="4736592"/>
                  <a:pt x="0" y="4634423"/>
                  <a:pt x="0" y="4508391"/>
                </a:cubicBezTo>
                <a:lnTo>
                  <a:pt x="0" y="228201"/>
                </a:lnTo>
                <a:cubicBezTo>
                  <a:pt x="0" y="102169"/>
                  <a:pt x="102169" y="0"/>
                  <a:pt x="228201" y="0"/>
                </a:cubicBezTo>
                <a:close/>
              </a:path>
            </a:pathLst>
          </a:custGeom>
          <a:pattFill prst="pct10">
            <a:fgClr>
              <a:schemeClr val="accent4"/>
            </a:fgClr>
            <a:bgClr>
              <a:schemeClr val="bg1"/>
            </a:bgClr>
          </a:pattFill>
          <a:effectLst>
            <a:outerShdw blurRad="88900" dist="63500" dir="8100000" algn="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8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314454"/>
            <a:ext cx="6119016" cy="1366886"/>
          </a:xfrm>
        </p:spPr>
        <p:txBody>
          <a:bodyPr anchor="b">
            <a:normAutofit/>
          </a:bodyPr>
          <a:lstStyle>
            <a:lvl1pPr algn="ctr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0" y="2884539"/>
            <a:ext cx="6119018" cy="71591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42" y="2782939"/>
            <a:ext cx="61225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660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2/19/2026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284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3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3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2587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6533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2EE212-0407-48E5-8874-01BB3C30D51A}" type="datetimeFigureOut">
              <a:rPr lang="en-GB" smtClean="0"/>
              <a:pPr>
                <a:defRPr/>
              </a:pPr>
              <a:t>19/02/2026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46B7-35D9-4E93-9805-6481C72BEBCC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2673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59" y="1041401"/>
            <a:ext cx="2788841" cy="10287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1" y="736599"/>
            <a:ext cx="4102100" cy="3670301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359" y="2273299"/>
            <a:ext cx="2788841" cy="1828803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7" y="2184400"/>
            <a:ext cx="26358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893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1412874"/>
            <a:ext cx="4681362" cy="10287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4" y="781050"/>
            <a:ext cx="2297510" cy="35814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49" y="2441574"/>
            <a:ext cx="4681362" cy="1371600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7850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3611561"/>
            <a:ext cx="7207250" cy="425054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070" y="781050"/>
            <a:ext cx="7579479" cy="2501902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4036615"/>
            <a:ext cx="7207250" cy="370284"/>
          </a:xfrm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397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1" y="736599"/>
            <a:ext cx="7194549" cy="2216151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01" y="3257550"/>
            <a:ext cx="7194549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7554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77800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2514600"/>
            <a:ext cx="6629402" cy="43815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5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257550"/>
            <a:ext cx="7207250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0200" y="212090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846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32A328-03FF-1D5E-691E-A8E5A86C4386}"/>
              </a:ext>
            </a:extLst>
          </p:cNvPr>
          <p:cNvSpPr/>
          <p:nvPr userDrawn="1"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CFBB312-B6EE-0C72-7A5B-BAB854513D67}"/>
              </a:ext>
            </a:extLst>
          </p:cNvPr>
          <p:cNvSpPr/>
          <p:nvPr userDrawn="1"/>
        </p:nvSpPr>
        <p:spPr>
          <a:xfrm>
            <a:off x="103928" y="4851033"/>
            <a:ext cx="363644" cy="2420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Footer Placeholder 12">
            <a:extLst>
              <a:ext uri="{FF2B5EF4-FFF2-40B4-BE49-F238E27FC236}">
                <a16:creationId xmlns:a16="http://schemas.microsoft.com/office/drawing/2014/main" id="{2D0A66DE-7BD3-2243-F324-F1C947D25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6344" y="4869180"/>
            <a:ext cx="3429000" cy="20574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en-US"/>
              <a:t>© 2024 Compassion in World Farming. All Rights Reserved.</a:t>
            </a:r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45FD5232-31AD-C7FC-507D-AD0DD64FF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870" y="4869180"/>
            <a:ext cx="363474" cy="2057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algn="ctr"/>
            <a:fld id="{A3A9F576-F1D8-49B8-83CF-11DF56ACFE98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BBA091-05F1-77BF-1F2E-B0464007FA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6740" y="4892834"/>
            <a:ext cx="1996262" cy="15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7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2" y="2481436"/>
            <a:ext cx="7207251" cy="11016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3036"/>
            <a:ext cx="7207251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9733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68275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9484"/>
            <a:ext cx="7207251" cy="66522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397250"/>
            <a:ext cx="7207251" cy="10096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200" y="1949446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28602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736599"/>
            <a:ext cx="7207250" cy="168275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2626"/>
            <a:ext cx="7207251" cy="63093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3352800"/>
            <a:ext cx="7207253" cy="10541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7371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664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18" y="736599"/>
            <a:ext cx="1418171" cy="3670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49" y="736599"/>
            <a:ext cx="5574769" cy="36703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8" y="742950"/>
            <a:ext cx="0" cy="36576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9078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ctrTitle"/>
          </p:nvPr>
        </p:nvSpPr>
        <p:spPr>
          <a:xfrm>
            <a:off x="407862" y="1759620"/>
            <a:ext cx="4408565" cy="1432500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chemeClr val="bg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4" name="Subtítulo 2"/>
          <p:cNvSpPr>
            <a:spLocks noGrp="1"/>
          </p:cNvSpPr>
          <p:nvPr>
            <p:ph type="subTitle" idx="1"/>
          </p:nvPr>
        </p:nvSpPr>
        <p:spPr>
          <a:xfrm>
            <a:off x="407862" y="3537511"/>
            <a:ext cx="4408565" cy="11918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1">
                <a:solidFill>
                  <a:schemeClr val="bg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478106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218AA7A-9637-98F5-913D-20200ECAEB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444" y="250"/>
            <a:ext cx="9143111" cy="5142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1511903" y="1883822"/>
            <a:ext cx="5197478" cy="24032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oppins" pitchFamily="2" charset="77"/>
                <a:cs typeface="Poppins" pitchFamily="2" charset="77"/>
              </a:defRPr>
            </a:lvl1pPr>
            <a:lvl2pPr>
              <a:defRPr sz="2400" b="1" i="0">
                <a:latin typeface="Poppins" pitchFamily="2" charset="77"/>
                <a:ea typeface="Gotham Narrow Medium" charset="0"/>
                <a:cs typeface="Poppins" pitchFamily="2" charset="77"/>
              </a:defRPr>
            </a:lvl2pPr>
            <a:lvl3pPr marL="1143000" indent="-228600">
              <a:buSzPct val="90000"/>
              <a:buFontTx/>
              <a:buBlip>
                <a:blip r:embed="rId3"/>
              </a:buBlip>
              <a:defRPr sz="2000" b="1" i="0">
                <a:solidFill>
                  <a:srgbClr val="E42320"/>
                </a:solidFill>
                <a:latin typeface="Poppins" pitchFamily="2" charset="77"/>
                <a:ea typeface="Gotham Narrow Medium" charset="0"/>
                <a:cs typeface="Poppins" pitchFamily="2" charset="77"/>
              </a:defRPr>
            </a:lvl3pPr>
            <a:lvl4pPr marL="1600200" indent="-228600">
              <a:buFont typeface="Wingdings" charset="2"/>
              <a:buChar char="Ø"/>
              <a:defRPr sz="1600" b="1" i="0">
                <a:solidFill>
                  <a:srgbClr val="E42320"/>
                </a:solidFill>
                <a:latin typeface="Poppins" pitchFamily="2" charset="77"/>
                <a:ea typeface="Gotham Narrow Medium" charset="0"/>
                <a:cs typeface="Poppins" pitchFamily="2" charset="77"/>
              </a:defRPr>
            </a:lvl4pPr>
            <a:lvl5pPr>
              <a:defRPr sz="1400" b="0" i="0">
                <a:solidFill>
                  <a:srgbClr val="E42320"/>
                </a:solidFill>
                <a:latin typeface="Poppins" pitchFamily="2" charset="77"/>
                <a:ea typeface="Gotham Narrow Medium" charset="0"/>
                <a:cs typeface="Poppins" pitchFamily="2" charset="77"/>
              </a:defRPr>
            </a:lvl5pPr>
          </a:lstStyle>
          <a:p>
            <a:pPr lvl="0"/>
            <a:r>
              <a:rPr lang="es-ES_tradnl" dirty="0"/>
              <a:t>Haga clic para modificar el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 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13" name="Título 1"/>
          <p:cNvSpPr>
            <a:spLocks noGrp="1"/>
          </p:cNvSpPr>
          <p:nvPr>
            <p:ph type="ctrTitle"/>
          </p:nvPr>
        </p:nvSpPr>
        <p:spPr>
          <a:xfrm>
            <a:off x="1048306" y="779040"/>
            <a:ext cx="5661075" cy="625729"/>
          </a:xfrm>
          <a:prstGeom prst="rect">
            <a:avLst/>
          </a:prstGeom>
        </p:spPr>
        <p:txBody>
          <a:bodyPr/>
          <a:lstStyle>
            <a:lvl1pPr>
              <a:defRPr sz="3000" b="1" i="0">
                <a:solidFill>
                  <a:srgbClr val="F3931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0758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0873FFB-E4B3-C559-4B4F-7A174D8AD3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888" y="500"/>
            <a:ext cx="9142223" cy="51425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2166230" y="2384531"/>
            <a:ext cx="6393594" cy="2403230"/>
          </a:xfrm>
          <a:prstGeom prst="rect">
            <a:avLst/>
          </a:prstGeom>
        </p:spPr>
        <p:txBody>
          <a:bodyPr/>
          <a:lstStyle>
            <a:lvl1pPr>
              <a:defRPr>
                <a:latin typeface="Poppins" pitchFamily="2" charset="77"/>
                <a:ea typeface="Open Sans" charset="0"/>
                <a:cs typeface="Poppins" pitchFamily="2" charset="77"/>
              </a:defRPr>
            </a:lvl1pPr>
            <a:lvl2pPr>
              <a:defRPr sz="2400" b="1" i="0"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90000"/>
              <a:buFontTx/>
              <a:buBlip>
                <a:blip r:embed="rId3"/>
              </a:buBlip>
              <a:defRPr sz="2000" b="0" i="0">
                <a:latin typeface="Poppins" pitchFamily="2" charset="77"/>
                <a:ea typeface="Open Sans" charset="0"/>
                <a:cs typeface="Poppins" pitchFamily="2" charset="77"/>
              </a:defRPr>
            </a:lvl3pPr>
            <a:lvl4pPr marL="1600200" indent="-228600">
              <a:buFont typeface="Wingdings" charset="2"/>
              <a:buChar char="Ø"/>
              <a:defRPr sz="1600" b="1" i="0">
                <a:solidFill>
                  <a:srgbClr val="E42320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4pPr>
            <a:lvl5pPr>
              <a:defRPr sz="1400" b="0" i="0">
                <a:solidFill>
                  <a:srgbClr val="E42320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5pPr>
          </a:lstStyle>
          <a:p>
            <a:pPr lvl="0"/>
            <a:r>
              <a:rPr lang="es-ES_tradnl" dirty="0"/>
              <a:t>Haga clic para modificar el texto 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13" name="Título 1"/>
          <p:cNvSpPr>
            <a:spLocks noGrp="1"/>
          </p:cNvSpPr>
          <p:nvPr>
            <p:ph type="ctrTitle"/>
          </p:nvPr>
        </p:nvSpPr>
        <p:spPr>
          <a:xfrm>
            <a:off x="2166229" y="1318770"/>
            <a:ext cx="6393595" cy="625729"/>
          </a:xfrm>
          <a:prstGeom prst="rect">
            <a:avLst/>
          </a:prstGeom>
        </p:spPr>
        <p:txBody>
          <a:bodyPr/>
          <a:lstStyle>
            <a:lvl1pPr>
              <a:defRPr sz="3000" b="1" i="0">
                <a:solidFill>
                  <a:srgbClr val="F3931F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9896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3D58366-9997-40F0-C897-3EEFEEF3A7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444" y="250"/>
            <a:ext cx="9143111" cy="5142999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E858C2FB-7CEB-1F4D-91F7-72E7427D70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4847" y="948670"/>
            <a:ext cx="4994481" cy="1688624"/>
          </a:xfrm>
          <a:prstGeom prst="rect">
            <a:avLst/>
          </a:prstGeom>
        </p:spPr>
        <p:txBody>
          <a:bodyPr/>
          <a:lstStyle>
            <a:lvl1pPr>
              <a:defRPr sz="3600" b="1" i="0">
                <a:ln>
                  <a:noFill/>
                </a:ln>
                <a:solidFill>
                  <a:srgbClr val="F3931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E1703603-A999-C048-A80F-B079E8F75B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84848" y="2798202"/>
            <a:ext cx="4994480" cy="15755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1">
                <a:solidFill>
                  <a:schemeClr val="bg1">
                    <a:lumMod val="5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7338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32A328-03FF-1D5E-691E-A8E5A86C4386}"/>
              </a:ext>
            </a:extLst>
          </p:cNvPr>
          <p:cNvSpPr/>
          <p:nvPr userDrawn="1"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CFBB312-B6EE-0C72-7A5B-BAB854513D67}"/>
              </a:ext>
            </a:extLst>
          </p:cNvPr>
          <p:cNvSpPr/>
          <p:nvPr userDrawn="1"/>
        </p:nvSpPr>
        <p:spPr>
          <a:xfrm>
            <a:off x="103928" y="4851033"/>
            <a:ext cx="363644" cy="2420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Footer Placeholder 12">
            <a:extLst>
              <a:ext uri="{FF2B5EF4-FFF2-40B4-BE49-F238E27FC236}">
                <a16:creationId xmlns:a16="http://schemas.microsoft.com/office/drawing/2014/main" id="{2D0A66DE-7BD3-2243-F324-F1C947D25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6344" y="4869180"/>
            <a:ext cx="3429000" cy="20574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en-US"/>
              <a:t>© 2024 Compassion in World Farming. All Rights Reserved.</a:t>
            </a:r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45FD5232-31AD-C7FC-507D-AD0DD64FF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870" y="4869180"/>
            <a:ext cx="363474" cy="2057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algn="ctr"/>
            <a:fld id="{A3A9F576-F1D8-49B8-83CF-11DF56ACFE98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BBA091-05F1-77BF-1F2E-B0464007FA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6740" y="4892834"/>
            <a:ext cx="1996262" cy="15843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A450CD0-DC57-EAD2-2885-B357B5D0AEB0}"/>
              </a:ext>
            </a:extLst>
          </p:cNvPr>
          <p:cNvCxnSpPr>
            <a:cxnSpLocks/>
          </p:cNvCxnSpPr>
          <p:nvPr userDrawn="1"/>
        </p:nvCxnSpPr>
        <p:spPr>
          <a:xfrm>
            <a:off x="285750" y="514350"/>
            <a:ext cx="85725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49F90B0-6CCE-91A9-E74F-A3B622373769}"/>
              </a:ext>
            </a:extLst>
          </p:cNvPr>
          <p:cNvCxnSpPr>
            <a:cxnSpLocks/>
          </p:cNvCxnSpPr>
          <p:nvPr userDrawn="1"/>
        </p:nvCxnSpPr>
        <p:spPr>
          <a:xfrm>
            <a:off x="285751" y="514350"/>
            <a:ext cx="364331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3">
            <a:extLst>
              <a:ext uri="{FF2B5EF4-FFF2-40B4-BE49-F238E27FC236}">
                <a16:creationId xmlns:a16="http://schemas.microsoft.com/office/drawing/2014/main" id="{7D6162B5-0DB9-8455-7D7C-58B4F4AEA3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6312" y="122247"/>
            <a:ext cx="8654796" cy="35661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25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73332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E6DEA199-9C89-70F8-30A6-51AE5FB985A0}"/>
              </a:ext>
            </a:extLst>
          </p:cNvPr>
          <p:cNvSpPr/>
          <p:nvPr userDrawn="1"/>
        </p:nvSpPr>
        <p:spPr>
          <a:xfrm flipV="1">
            <a:off x="5267873" y="0"/>
            <a:ext cx="3510326" cy="4258497"/>
          </a:xfrm>
          <a:prstGeom prst="round2SameRect">
            <a:avLst>
              <a:gd name="adj1" fmla="val 8035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C977F2B-E445-F1F3-62BA-72DDD338B9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47734" y="0"/>
            <a:ext cx="3150607" cy="4063365"/>
          </a:xfrm>
          <a:custGeom>
            <a:avLst/>
            <a:gdLst>
              <a:gd name="connsiteX0" fmla="*/ 0 w 4200809"/>
              <a:gd name="connsiteY0" fmla="*/ 0 h 5417820"/>
              <a:gd name="connsiteX1" fmla="*/ 4200809 w 4200809"/>
              <a:gd name="connsiteY1" fmla="*/ 0 h 5417820"/>
              <a:gd name="connsiteX2" fmla="*/ 4200809 w 4200809"/>
              <a:gd name="connsiteY2" fmla="*/ 5080285 h 5417820"/>
              <a:gd name="connsiteX3" fmla="*/ 3863274 w 4200809"/>
              <a:gd name="connsiteY3" fmla="*/ 5417820 h 5417820"/>
              <a:gd name="connsiteX4" fmla="*/ 337535 w 4200809"/>
              <a:gd name="connsiteY4" fmla="*/ 5417820 h 5417820"/>
              <a:gd name="connsiteX5" fmla="*/ 0 w 4200809"/>
              <a:gd name="connsiteY5" fmla="*/ 5080285 h 5417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00809" h="5417820">
                <a:moveTo>
                  <a:pt x="0" y="0"/>
                </a:moveTo>
                <a:lnTo>
                  <a:pt x="4200809" y="0"/>
                </a:lnTo>
                <a:lnTo>
                  <a:pt x="4200809" y="5080285"/>
                </a:lnTo>
                <a:cubicBezTo>
                  <a:pt x="4200809" y="5266700"/>
                  <a:pt x="4049689" y="5417820"/>
                  <a:pt x="3863274" y="5417820"/>
                </a:cubicBezTo>
                <a:lnTo>
                  <a:pt x="337535" y="5417820"/>
                </a:lnTo>
                <a:cubicBezTo>
                  <a:pt x="151120" y="5417820"/>
                  <a:pt x="0" y="5266700"/>
                  <a:pt x="0" y="5080285"/>
                </a:cubicBezTo>
                <a:close/>
              </a:path>
            </a:pathLst>
          </a:custGeom>
          <a:pattFill prst="pct5">
            <a:fgClr>
              <a:schemeClr val="accent4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32A328-03FF-1D5E-691E-A8E5A86C4386}"/>
              </a:ext>
            </a:extLst>
          </p:cNvPr>
          <p:cNvSpPr/>
          <p:nvPr userDrawn="1"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CFBB312-B6EE-0C72-7A5B-BAB854513D67}"/>
              </a:ext>
            </a:extLst>
          </p:cNvPr>
          <p:cNvSpPr/>
          <p:nvPr userDrawn="1"/>
        </p:nvSpPr>
        <p:spPr>
          <a:xfrm>
            <a:off x="103928" y="4851033"/>
            <a:ext cx="363644" cy="2420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Footer Placeholder 12">
            <a:extLst>
              <a:ext uri="{FF2B5EF4-FFF2-40B4-BE49-F238E27FC236}">
                <a16:creationId xmlns:a16="http://schemas.microsoft.com/office/drawing/2014/main" id="{2D0A66DE-7BD3-2243-F324-F1C947D25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6344" y="4869180"/>
            <a:ext cx="3429000" cy="20574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en-US"/>
              <a:t>© 2024 Compassion in World Farming. All Rights Reserved.</a:t>
            </a:r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45FD5232-31AD-C7FC-507D-AD0DD64FF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870" y="4869180"/>
            <a:ext cx="363474" cy="2057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algn="ctr"/>
            <a:fld id="{A3A9F576-F1D8-49B8-83CF-11DF56ACFE98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BBA091-05F1-77BF-1F2E-B0464007FA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6740" y="4892834"/>
            <a:ext cx="1996262" cy="15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3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A89C9B-CB61-8944-D302-8FF1A941325A}"/>
              </a:ext>
            </a:extLst>
          </p:cNvPr>
          <p:cNvSpPr/>
          <p:nvPr userDrawn="1"/>
        </p:nvSpPr>
        <p:spPr>
          <a:xfrm>
            <a:off x="0" y="0"/>
            <a:ext cx="9144000" cy="16097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2A6A016C-58D8-5D97-E324-6F1254135FE0}"/>
              </a:ext>
            </a:extLst>
          </p:cNvPr>
          <p:cNvSpPr/>
          <p:nvPr userDrawn="1"/>
        </p:nvSpPr>
        <p:spPr>
          <a:xfrm>
            <a:off x="388667" y="421053"/>
            <a:ext cx="3911724" cy="3959328"/>
          </a:xfrm>
          <a:prstGeom prst="round2DiagRect">
            <a:avLst>
              <a:gd name="adj1" fmla="val 9325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DB04C7C8-CBF5-91A3-37C3-5E49D2E051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4787" y="601023"/>
            <a:ext cx="3499484" cy="3599389"/>
          </a:xfrm>
          <a:custGeom>
            <a:avLst/>
            <a:gdLst>
              <a:gd name="connsiteX0" fmla="*/ 435102 w 4665978"/>
              <a:gd name="connsiteY0" fmla="*/ 0 h 4799185"/>
              <a:gd name="connsiteX1" fmla="*/ 4665978 w 4665978"/>
              <a:gd name="connsiteY1" fmla="*/ 0 h 4799185"/>
              <a:gd name="connsiteX2" fmla="*/ 4665978 w 4665978"/>
              <a:gd name="connsiteY2" fmla="*/ 4364083 h 4799185"/>
              <a:gd name="connsiteX3" fmla="*/ 4230876 w 4665978"/>
              <a:gd name="connsiteY3" fmla="*/ 4799185 h 4799185"/>
              <a:gd name="connsiteX4" fmla="*/ 0 w 4665978"/>
              <a:gd name="connsiteY4" fmla="*/ 4799185 h 4799185"/>
              <a:gd name="connsiteX5" fmla="*/ 0 w 4665978"/>
              <a:gd name="connsiteY5" fmla="*/ 435102 h 4799185"/>
              <a:gd name="connsiteX6" fmla="*/ 435102 w 4665978"/>
              <a:gd name="connsiteY6" fmla="*/ 0 h 4799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5978" h="4799185">
                <a:moveTo>
                  <a:pt x="435102" y="0"/>
                </a:moveTo>
                <a:lnTo>
                  <a:pt x="4665978" y="0"/>
                </a:lnTo>
                <a:lnTo>
                  <a:pt x="4665978" y="4364083"/>
                </a:lnTo>
                <a:cubicBezTo>
                  <a:pt x="4665978" y="4604383"/>
                  <a:pt x="4471176" y="4799185"/>
                  <a:pt x="4230876" y="4799185"/>
                </a:cubicBezTo>
                <a:lnTo>
                  <a:pt x="0" y="4799185"/>
                </a:lnTo>
                <a:lnTo>
                  <a:pt x="0" y="435102"/>
                </a:lnTo>
                <a:cubicBezTo>
                  <a:pt x="0" y="194802"/>
                  <a:pt x="194802" y="0"/>
                  <a:pt x="435102" y="0"/>
                </a:cubicBezTo>
                <a:close/>
              </a:path>
            </a:pathLst>
          </a:custGeom>
          <a:pattFill prst="pct5">
            <a:fgClr>
              <a:schemeClr val="accent4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32A328-03FF-1D5E-691E-A8E5A86C4386}"/>
              </a:ext>
            </a:extLst>
          </p:cNvPr>
          <p:cNvSpPr/>
          <p:nvPr userDrawn="1"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CFBB312-B6EE-0C72-7A5B-BAB854513D67}"/>
              </a:ext>
            </a:extLst>
          </p:cNvPr>
          <p:cNvSpPr/>
          <p:nvPr userDrawn="1"/>
        </p:nvSpPr>
        <p:spPr>
          <a:xfrm>
            <a:off x="103928" y="4851033"/>
            <a:ext cx="363644" cy="2420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Footer Placeholder 12">
            <a:extLst>
              <a:ext uri="{FF2B5EF4-FFF2-40B4-BE49-F238E27FC236}">
                <a16:creationId xmlns:a16="http://schemas.microsoft.com/office/drawing/2014/main" id="{2D0A66DE-7BD3-2243-F324-F1C947D25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6344" y="4869180"/>
            <a:ext cx="3429000" cy="20574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en-US"/>
              <a:t>© 2024 Compassion in World Farming. All Rights Reserved.</a:t>
            </a:r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45FD5232-31AD-C7FC-507D-AD0DD64FF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870" y="4869180"/>
            <a:ext cx="363474" cy="2057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algn="ctr"/>
            <a:fld id="{A3A9F576-F1D8-49B8-83CF-11DF56ACFE98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BBA091-05F1-77BF-1F2E-B0464007FA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6740" y="4892834"/>
            <a:ext cx="1996262" cy="15843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009BC06-577E-CC62-5C36-30A9EDA681BE}"/>
              </a:ext>
            </a:extLst>
          </p:cNvPr>
          <p:cNvGrpSpPr/>
          <p:nvPr userDrawn="1"/>
        </p:nvGrpSpPr>
        <p:grpSpPr>
          <a:xfrm rot="10800000">
            <a:off x="601771" y="4465234"/>
            <a:ext cx="1047887" cy="154487"/>
            <a:chOff x="676275" y="6175799"/>
            <a:chExt cx="1397182" cy="205982"/>
          </a:xfrm>
        </p:grpSpPr>
        <p:sp>
          <p:nvSpPr>
            <p:cNvPr id="6" name="Oval 5345">
              <a:extLst>
                <a:ext uri="{FF2B5EF4-FFF2-40B4-BE49-F238E27FC236}">
                  <a16:creationId xmlns:a16="http://schemas.microsoft.com/office/drawing/2014/main" id="{8F4EE581-B7F0-5C46-2916-A29984B910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047" y="6327371"/>
              <a:ext cx="54410" cy="54410"/>
            </a:xfrm>
            <a:prstGeom prst="ellipse">
              <a:avLst/>
            </a:prstGeom>
            <a:noFill/>
            <a:ln w="7938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" name="Oval 5346">
              <a:extLst>
                <a:ext uri="{FF2B5EF4-FFF2-40B4-BE49-F238E27FC236}">
                  <a16:creationId xmlns:a16="http://schemas.microsoft.com/office/drawing/2014/main" id="{CC6C659A-1549-EC76-BB35-D4B49C2C9B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9417" y="6327371"/>
              <a:ext cx="56353" cy="54410"/>
            </a:xfrm>
            <a:prstGeom prst="ellipse">
              <a:avLst/>
            </a:prstGeom>
            <a:noFill/>
            <a:ln w="7938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Oval 5347">
              <a:extLst>
                <a:ext uri="{FF2B5EF4-FFF2-40B4-BE49-F238E27FC236}">
                  <a16:creationId xmlns:a16="http://schemas.microsoft.com/office/drawing/2014/main" id="{F30AA220-7867-21EC-BEC3-F3D7687C8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9789" y="6327371"/>
              <a:ext cx="58297" cy="54410"/>
            </a:xfrm>
            <a:prstGeom prst="ellipse">
              <a:avLst/>
            </a:prstGeom>
            <a:noFill/>
            <a:ln w="7938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Oval 5348">
              <a:extLst>
                <a:ext uri="{FF2B5EF4-FFF2-40B4-BE49-F238E27FC236}">
                  <a16:creationId xmlns:a16="http://schemas.microsoft.com/office/drawing/2014/main" id="{012BA7AD-E21C-0BC8-4048-3CC95E2466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104" y="6327371"/>
              <a:ext cx="54410" cy="54410"/>
            </a:xfrm>
            <a:prstGeom prst="ellipse">
              <a:avLst/>
            </a:prstGeom>
            <a:noFill/>
            <a:ln w="7938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Oval 5349">
              <a:extLst>
                <a:ext uri="{FF2B5EF4-FFF2-40B4-BE49-F238E27FC236}">
                  <a16:creationId xmlns:a16="http://schemas.microsoft.com/office/drawing/2014/main" id="{64C5B116-2481-9775-FCF1-A77482E842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2475" y="6327371"/>
              <a:ext cx="56353" cy="54410"/>
            </a:xfrm>
            <a:prstGeom prst="ellipse">
              <a:avLst/>
            </a:prstGeom>
            <a:noFill/>
            <a:ln w="7938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Oval 5350">
              <a:extLst>
                <a:ext uri="{FF2B5EF4-FFF2-40B4-BE49-F238E27FC236}">
                  <a16:creationId xmlns:a16="http://schemas.microsoft.com/office/drawing/2014/main" id="{5265E17C-9495-A80C-FB64-2F9E3055D0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2847" y="6327371"/>
              <a:ext cx="58297" cy="54410"/>
            </a:xfrm>
            <a:prstGeom prst="ellipse">
              <a:avLst/>
            </a:prstGeom>
            <a:noFill/>
            <a:ln w="7938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Oval 5351">
              <a:extLst>
                <a:ext uri="{FF2B5EF4-FFF2-40B4-BE49-F238E27FC236}">
                  <a16:creationId xmlns:a16="http://schemas.microsoft.com/office/drawing/2014/main" id="{1C4677CC-8DF1-1EFC-1673-A835D9890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218" y="6327371"/>
              <a:ext cx="56353" cy="54410"/>
            </a:xfrm>
            <a:prstGeom prst="ellipse">
              <a:avLst/>
            </a:prstGeom>
            <a:noFill/>
            <a:ln w="7938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Oval 5352">
              <a:extLst>
                <a:ext uri="{FF2B5EF4-FFF2-40B4-BE49-F238E27FC236}">
                  <a16:creationId xmlns:a16="http://schemas.microsoft.com/office/drawing/2014/main" id="{69C48222-4398-2FCC-B5C9-00B4CCED24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532" y="6327371"/>
              <a:ext cx="56353" cy="54410"/>
            </a:xfrm>
            <a:prstGeom prst="ellipse">
              <a:avLst/>
            </a:prstGeom>
            <a:noFill/>
            <a:ln w="7938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Oval 5353">
              <a:extLst>
                <a:ext uri="{FF2B5EF4-FFF2-40B4-BE49-F238E27FC236}">
                  <a16:creationId xmlns:a16="http://schemas.microsoft.com/office/drawing/2014/main" id="{9D19DCED-F39E-5C7B-FB12-6E329BE2D8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904" y="6327371"/>
              <a:ext cx="54410" cy="54410"/>
            </a:xfrm>
            <a:prstGeom prst="ellipse">
              <a:avLst/>
            </a:prstGeom>
            <a:noFill/>
            <a:ln w="7938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Oval 5354">
              <a:extLst>
                <a:ext uri="{FF2B5EF4-FFF2-40B4-BE49-F238E27FC236}">
                  <a16:creationId xmlns:a16="http://schemas.microsoft.com/office/drawing/2014/main" id="{84CEEA5C-0283-34DF-EB08-F97CF95EF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275" y="6327371"/>
              <a:ext cx="56353" cy="54410"/>
            </a:xfrm>
            <a:prstGeom prst="ellipse">
              <a:avLst/>
            </a:prstGeom>
            <a:noFill/>
            <a:ln w="7938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Oval 5355">
              <a:extLst>
                <a:ext uri="{FF2B5EF4-FFF2-40B4-BE49-F238E27FC236}">
                  <a16:creationId xmlns:a16="http://schemas.microsoft.com/office/drawing/2014/main" id="{75361704-E315-2544-52D8-7580D59E59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047" y="6175799"/>
              <a:ext cx="54410" cy="58297"/>
            </a:xfrm>
            <a:prstGeom prst="ellipse">
              <a:avLst/>
            </a:prstGeom>
            <a:noFill/>
            <a:ln w="7938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Oval 5356">
              <a:extLst>
                <a:ext uri="{FF2B5EF4-FFF2-40B4-BE49-F238E27FC236}">
                  <a16:creationId xmlns:a16="http://schemas.microsoft.com/office/drawing/2014/main" id="{84C9D991-4370-C4BD-4F4E-8E2B6FB82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9417" y="6175799"/>
              <a:ext cx="56353" cy="58297"/>
            </a:xfrm>
            <a:prstGeom prst="ellipse">
              <a:avLst/>
            </a:prstGeom>
            <a:noFill/>
            <a:ln w="7938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Oval 5357">
              <a:extLst>
                <a:ext uri="{FF2B5EF4-FFF2-40B4-BE49-F238E27FC236}">
                  <a16:creationId xmlns:a16="http://schemas.microsoft.com/office/drawing/2014/main" id="{093356DB-E7F9-E722-E17E-CA3301E1E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9789" y="6175799"/>
              <a:ext cx="58297" cy="58297"/>
            </a:xfrm>
            <a:prstGeom prst="ellipse">
              <a:avLst/>
            </a:prstGeom>
            <a:noFill/>
            <a:ln w="7938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Oval 5358">
              <a:extLst>
                <a:ext uri="{FF2B5EF4-FFF2-40B4-BE49-F238E27FC236}">
                  <a16:creationId xmlns:a16="http://schemas.microsoft.com/office/drawing/2014/main" id="{99299CF2-FD7E-BA12-641A-098F9B32C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104" y="6175799"/>
              <a:ext cx="54410" cy="58297"/>
            </a:xfrm>
            <a:prstGeom prst="ellipse">
              <a:avLst/>
            </a:prstGeom>
            <a:noFill/>
            <a:ln w="7938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Oval 5359">
              <a:extLst>
                <a:ext uri="{FF2B5EF4-FFF2-40B4-BE49-F238E27FC236}">
                  <a16:creationId xmlns:a16="http://schemas.microsoft.com/office/drawing/2014/main" id="{85A404C3-6BB2-85B3-F165-5346476216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2475" y="6175799"/>
              <a:ext cx="56353" cy="58297"/>
            </a:xfrm>
            <a:prstGeom prst="ellipse">
              <a:avLst/>
            </a:prstGeom>
            <a:noFill/>
            <a:ln w="7938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Oval 5360">
              <a:extLst>
                <a:ext uri="{FF2B5EF4-FFF2-40B4-BE49-F238E27FC236}">
                  <a16:creationId xmlns:a16="http://schemas.microsoft.com/office/drawing/2014/main" id="{CA671E84-613A-E78B-2150-D1266DB613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2847" y="6175799"/>
              <a:ext cx="58297" cy="58297"/>
            </a:xfrm>
            <a:prstGeom prst="ellipse">
              <a:avLst/>
            </a:prstGeom>
            <a:noFill/>
            <a:ln w="7938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Oval 5361">
              <a:extLst>
                <a:ext uri="{FF2B5EF4-FFF2-40B4-BE49-F238E27FC236}">
                  <a16:creationId xmlns:a16="http://schemas.microsoft.com/office/drawing/2014/main" id="{30C90C70-6B45-FCB6-62BE-6A9E735A4B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218" y="6175799"/>
              <a:ext cx="56353" cy="58297"/>
            </a:xfrm>
            <a:prstGeom prst="ellipse">
              <a:avLst/>
            </a:prstGeom>
            <a:noFill/>
            <a:ln w="7938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Oval 5362">
              <a:extLst>
                <a:ext uri="{FF2B5EF4-FFF2-40B4-BE49-F238E27FC236}">
                  <a16:creationId xmlns:a16="http://schemas.microsoft.com/office/drawing/2014/main" id="{11EB82B4-60F9-8666-F926-3EFD0CE225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532" y="6175799"/>
              <a:ext cx="56353" cy="58297"/>
            </a:xfrm>
            <a:prstGeom prst="ellipse">
              <a:avLst/>
            </a:prstGeom>
            <a:noFill/>
            <a:ln w="7938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Oval 5363">
              <a:extLst>
                <a:ext uri="{FF2B5EF4-FFF2-40B4-BE49-F238E27FC236}">
                  <a16:creationId xmlns:a16="http://schemas.microsoft.com/office/drawing/2014/main" id="{9ED568E2-5A23-E471-DFFD-8632133A8C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904" y="6175799"/>
              <a:ext cx="54410" cy="58297"/>
            </a:xfrm>
            <a:prstGeom prst="ellipse">
              <a:avLst/>
            </a:prstGeom>
            <a:noFill/>
            <a:ln w="7938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Oval 5364">
              <a:extLst>
                <a:ext uri="{FF2B5EF4-FFF2-40B4-BE49-F238E27FC236}">
                  <a16:creationId xmlns:a16="http://schemas.microsoft.com/office/drawing/2014/main" id="{541751F0-D85D-3670-93CE-4FDA726459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275" y="6175799"/>
              <a:ext cx="56353" cy="58297"/>
            </a:xfrm>
            <a:prstGeom prst="ellipse">
              <a:avLst/>
            </a:prstGeom>
            <a:noFill/>
            <a:ln w="7938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1B4C20E-A102-32AE-8B33-85C3C0679FBE}"/>
              </a:ext>
            </a:extLst>
          </p:cNvPr>
          <p:cNvCxnSpPr>
            <a:cxnSpLocks/>
          </p:cNvCxnSpPr>
          <p:nvPr userDrawn="1"/>
        </p:nvCxnSpPr>
        <p:spPr>
          <a:xfrm>
            <a:off x="284572" y="3392241"/>
            <a:ext cx="0" cy="98814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5207B6E-AA0C-726A-2CB4-AB63F74032C1}"/>
              </a:ext>
            </a:extLst>
          </p:cNvPr>
          <p:cNvSpPr/>
          <p:nvPr userDrawn="1"/>
        </p:nvSpPr>
        <p:spPr>
          <a:xfrm>
            <a:off x="3524795" y="4309680"/>
            <a:ext cx="141402" cy="14140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ED5D8E7-F49C-A1C7-985B-0207C212EBEB}"/>
              </a:ext>
            </a:extLst>
          </p:cNvPr>
          <p:cNvSpPr/>
          <p:nvPr userDrawn="1"/>
        </p:nvSpPr>
        <p:spPr>
          <a:xfrm>
            <a:off x="274622" y="2395482"/>
            <a:ext cx="218307" cy="21830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93665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0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77568AC-F262-2E1F-3D99-13BE9E50FF4A}"/>
              </a:ext>
            </a:extLst>
          </p:cNvPr>
          <p:cNvSpPr/>
          <p:nvPr userDrawn="1"/>
        </p:nvSpPr>
        <p:spPr>
          <a:xfrm>
            <a:off x="0" y="0"/>
            <a:ext cx="9144000" cy="3292721"/>
          </a:xfrm>
          <a:custGeom>
            <a:avLst/>
            <a:gdLst>
              <a:gd name="connsiteX0" fmla="*/ 0 w 12192000"/>
              <a:gd name="connsiteY0" fmla="*/ 0 h 4390294"/>
              <a:gd name="connsiteX1" fmla="*/ 12192000 w 12192000"/>
              <a:gd name="connsiteY1" fmla="*/ 0 h 4390294"/>
              <a:gd name="connsiteX2" fmla="*/ 12192000 w 12192000"/>
              <a:gd name="connsiteY2" fmla="*/ 139204 h 4390294"/>
              <a:gd name="connsiteX3" fmla="*/ 12192000 w 12192000"/>
              <a:gd name="connsiteY3" fmla="*/ 702622 h 4390294"/>
              <a:gd name="connsiteX4" fmla="*/ 12192000 w 12192000"/>
              <a:gd name="connsiteY4" fmla="*/ 876300 h 4390294"/>
              <a:gd name="connsiteX5" fmla="*/ 12192000 w 12192000"/>
              <a:gd name="connsiteY5" fmla="*/ 4277270 h 4390294"/>
              <a:gd name="connsiteX6" fmla="*/ 9184910 w 12192000"/>
              <a:gd name="connsiteY6" fmla="*/ 3797950 h 4390294"/>
              <a:gd name="connsiteX7" fmla="*/ 6087962 w 12192000"/>
              <a:gd name="connsiteY7" fmla="*/ 4138374 h 4390294"/>
              <a:gd name="connsiteX8" fmla="*/ 2888055 w 12192000"/>
              <a:gd name="connsiteY8" fmla="*/ 3746763 h 4390294"/>
              <a:gd name="connsiteX9" fmla="*/ 0 w 12192000"/>
              <a:gd name="connsiteY9" fmla="*/ 4277270 h 4390294"/>
              <a:gd name="connsiteX10" fmla="*/ 0 w 12192000"/>
              <a:gd name="connsiteY10" fmla="*/ 876300 h 4390294"/>
              <a:gd name="connsiteX11" fmla="*/ 0 w 12192000"/>
              <a:gd name="connsiteY11" fmla="*/ 702622 h 4390294"/>
              <a:gd name="connsiteX12" fmla="*/ 0 w 12192000"/>
              <a:gd name="connsiteY12" fmla="*/ 139204 h 439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4390294">
                <a:moveTo>
                  <a:pt x="0" y="0"/>
                </a:moveTo>
                <a:lnTo>
                  <a:pt x="12192000" y="0"/>
                </a:lnTo>
                <a:lnTo>
                  <a:pt x="12192000" y="139204"/>
                </a:lnTo>
                <a:lnTo>
                  <a:pt x="12192000" y="702622"/>
                </a:lnTo>
                <a:lnTo>
                  <a:pt x="12192000" y="876300"/>
                </a:lnTo>
                <a:lnTo>
                  <a:pt x="12192000" y="4277270"/>
                </a:lnTo>
                <a:cubicBezTo>
                  <a:pt x="10992373" y="4695245"/>
                  <a:pt x="10283380" y="3821099"/>
                  <a:pt x="9184910" y="3797950"/>
                </a:cubicBezTo>
                <a:cubicBezTo>
                  <a:pt x="8086440" y="3774801"/>
                  <a:pt x="7137435" y="4146905"/>
                  <a:pt x="6087962" y="4138374"/>
                </a:cubicBezTo>
                <a:cubicBezTo>
                  <a:pt x="5038487" y="4129843"/>
                  <a:pt x="3902715" y="3723614"/>
                  <a:pt x="2888055" y="3746763"/>
                </a:cubicBezTo>
                <a:cubicBezTo>
                  <a:pt x="1873395" y="3769912"/>
                  <a:pt x="780511" y="4707719"/>
                  <a:pt x="0" y="4277270"/>
                </a:cubicBezTo>
                <a:lnTo>
                  <a:pt x="0" y="876300"/>
                </a:lnTo>
                <a:lnTo>
                  <a:pt x="0" y="702622"/>
                </a:lnTo>
                <a:lnTo>
                  <a:pt x="0" y="13920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B19E6B0-8F78-EF20-8869-9E4EE86B8F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188318"/>
          </a:xfrm>
          <a:custGeom>
            <a:avLst/>
            <a:gdLst>
              <a:gd name="connsiteX0" fmla="*/ 0 w 12192000"/>
              <a:gd name="connsiteY0" fmla="*/ 0 h 4251090"/>
              <a:gd name="connsiteX1" fmla="*/ 12192000 w 12192000"/>
              <a:gd name="connsiteY1" fmla="*/ 0 h 4251090"/>
              <a:gd name="connsiteX2" fmla="*/ 12192000 w 12192000"/>
              <a:gd name="connsiteY2" fmla="*/ 563418 h 4251090"/>
              <a:gd name="connsiteX3" fmla="*/ 12192000 w 12192000"/>
              <a:gd name="connsiteY3" fmla="*/ 4138066 h 4251090"/>
              <a:gd name="connsiteX4" fmla="*/ 9184910 w 12192000"/>
              <a:gd name="connsiteY4" fmla="*/ 3658746 h 4251090"/>
              <a:gd name="connsiteX5" fmla="*/ 6087962 w 12192000"/>
              <a:gd name="connsiteY5" fmla="*/ 3999170 h 4251090"/>
              <a:gd name="connsiteX6" fmla="*/ 2888055 w 12192000"/>
              <a:gd name="connsiteY6" fmla="*/ 3607559 h 4251090"/>
              <a:gd name="connsiteX7" fmla="*/ 0 w 12192000"/>
              <a:gd name="connsiteY7" fmla="*/ 4138066 h 4251090"/>
              <a:gd name="connsiteX8" fmla="*/ 0 w 12192000"/>
              <a:gd name="connsiteY8" fmla="*/ 563418 h 4251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251090">
                <a:moveTo>
                  <a:pt x="0" y="0"/>
                </a:moveTo>
                <a:lnTo>
                  <a:pt x="12192000" y="0"/>
                </a:lnTo>
                <a:lnTo>
                  <a:pt x="12192000" y="563418"/>
                </a:lnTo>
                <a:lnTo>
                  <a:pt x="12192000" y="4138066"/>
                </a:lnTo>
                <a:cubicBezTo>
                  <a:pt x="10992373" y="4556041"/>
                  <a:pt x="10283380" y="3681895"/>
                  <a:pt x="9184910" y="3658746"/>
                </a:cubicBezTo>
                <a:cubicBezTo>
                  <a:pt x="8086440" y="3635597"/>
                  <a:pt x="7137435" y="4007701"/>
                  <a:pt x="6087962" y="3999170"/>
                </a:cubicBezTo>
                <a:cubicBezTo>
                  <a:pt x="5038487" y="3990639"/>
                  <a:pt x="3902715" y="3584410"/>
                  <a:pt x="2888055" y="3607559"/>
                </a:cubicBezTo>
                <a:cubicBezTo>
                  <a:pt x="1873395" y="3630708"/>
                  <a:pt x="780511" y="4568515"/>
                  <a:pt x="0" y="4138066"/>
                </a:cubicBezTo>
                <a:lnTo>
                  <a:pt x="0" y="563418"/>
                </a:lnTo>
                <a:close/>
              </a:path>
            </a:pathLst>
          </a:custGeom>
          <a:pattFill prst="pct5">
            <a:fgClr>
              <a:schemeClr val="accent4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32A328-03FF-1D5E-691E-A8E5A86C4386}"/>
              </a:ext>
            </a:extLst>
          </p:cNvPr>
          <p:cNvSpPr/>
          <p:nvPr userDrawn="1"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CFBB312-B6EE-0C72-7A5B-BAB854513D67}"/>
              </a:ext>
            </a:extLst>
          </p:cNvPr>
          <p:cNvSpPr/>
          <p:nvPr userDrawn="1"/>
        </p:nvSpPr>
        <p:spPr>
          <a:xfrm>
            <a:off x="103928" y="4851033"/>
            <a:ext cx="363644" cy="2420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Footer Placeholder 12">
            <a:extLst>
              <a:ext uri="{FF2B5EF4-FFF2-40B4-BE49-F238E27FC236}">
                <a16:creationId xmlns:a16="http://schemas.microsoft.com/office/drawing/2014/main" id="{2D0A66DE-7BD3-2243-F324-F1C947D25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6343" y="4869180"/>
            <a:ext cx="3429000" cy="20574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en-US"/>
              <a:t>© 2024 Compassion in World Farming. All Rights Reserved.</a:t>
            </a:r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45FD5232-31AD-C7FC-507D-AD0DD64FF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870" y="4869180"/>
            <a:ext cx="363474" cy="2057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algn="ctr"/>
            <a:fld id="{A3A9F576-F1D8-49B8-83CF-11DF56ACFE98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BBA091-05F1-77BF-1F2E-B0464007FA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6740" y="4892834"/>
            <a:ext cx="1996262" cy="15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9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0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32A328-03FF-1D5E-691E-A8E5A86C4386}"/>
              </a:ext>
            </a:extLst>
          </p:cNvPr>
          <p:cNvSpPr/>
          <p:nvPr userDrawn="1"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CFBB312-B6EE-0C72-7A5B-BAB854513D67}"/>
              </a:ext>
            </a:extLst>
          </p:cNvPr>
          <p:cNvSpPr/>
          <p:nvPr userDrawn="1"/>
        </p:nvSpPr>
        <p:spPr>
          <a:xfrm>
            <a:off x="103928" y="4851033"/>
            <a:ext cx="363644" cy="2420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Footer Placeholder 12">
            <a:extLst>
              <a:ext uri="{FF2B5EF4-FFF2-40B4-BE49-F238E27FC236}">
                <a16:creationId xmlns:a16="http://schemas.microsoft.com/office/drawing/2014/main" id="{2D0A66DE-7BD3-2243-F324-F1C947D25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6344" y="4869180"/>
            <a:ext cx="3429000" cy="2057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>
                <a:latin typeface="+mj-lt"/>
              </a:rPr>
              <a:t>© 2024 Compassion in World Farming. All Rights Reserved.</a:t>
            </a:r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45FD5232-31AD-C7FC-507D-AD0DD64FF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870" y="4869180"/>
            <a:ext cx="363474" cy="205740"/>
          </a:xfrm>
        </p:spPr>
        <p:txBody>
          <a:bodyPr/>
          <a:lstStyle/>
          <a:p>
            <a:pPr algn="ctr"/>
            <a:fld id="{A3A9F576-F1D8-49B8-83CF-11DF56ACFE98}" type="slidenum">
              <a:rPr lang="en-US" smtClean="0">
                <a:solidFill>
                  <a:schemeClr val="bg1"/>
                </a:solidFill>
                <a:latin typeface="+mj-lt"/>
              </a:rPr>
              <a:pPr algn="ctr"/>
              <a:t>‹#›</a:t>
            </a:fld>
            <a:endParaRPr lang="en-US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BBA091-05F1-77BF-1F2E-B0464007FA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6740" y="4892834"/>
            <a:ext cx="1996262" cy="158433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0CC04F6-2784-F777-5E9C-08E2C04CBFB2}"/>
              </a:ext>
            </a:extLst>
          </p:cNvPr>
          <p:cNvSpPr/>
          <p:nvPr userDrawn="1"/>
        </p:nvSpPr>
        <p:spPr>
          <a:xfrm rot="10800000">
            <a:off x="6898363" y="0"/>
            <a:ext cx="2245637" cy="2130035"/>
          </a:xfrm>
          <a:custGeom>
            <a:avLst/>
            <a:gdLst>
              <a:gd name="connsiteX0" fmla="*/ 0 w 2984930"/>
              <a:gd name="connsiteY0" fmla="*/ 0 h 2831270"/>
              <a:gd name="connsiteX1" fmla="*/ 0 w 2984930"/>
              <a:gd name="connsiteY1" fmla="*/ 952944 h 2831270"/>
              <a:gd name="connsiteX2" fmla="*/ 2029625 w 2984930"/>
              <a:gd name="connsiteY2" fmla="*/ 2784508 h 2831270"/>
              <a:gd name="connsiteX3" fmla="*/ 2031986 w 2984930"/>
              <a:gd name="connsiteY3" fmla="*/ 2831270 h 2831270"/>
              <a:gd name="connsiteX4" fmla="*/ 2984930 w 2984930"/>
              <a:gd name="connsiteY4" fmla="*/ 2831270 h 2831270"/>
              <a:gd name="connsiteX5" fmla="*/ 2977649 w 2984930"/>
              <a:gd name="connsiteY5" fmla="*/ 2687075 h 2831270"/>
              <a:gd name="connsiteX6" fmla="*/ 0 w 2984930"/>
              <a:gd name="connsiteY6" fmla="*/ 0 h 2831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84930" h="2831270">
                <a:moveTo>
                  <a:pt x="0" y="0"/>
                </a:moveTo>
                <a:lnTo>
                  <a:pt x="0" y="952944"/>
                </a:lnTo>
                <a:cubicBezTo>
                  <a:pt x="1056326" y="952944"/>
                  <a:pt x="1925148" y="1755746"/>
                  <a:pt x="2029625" y="2784508"/>
                </a:cubicBezTo>
                <a:lnTo>
                  <a:pt x="2031986" y="2831270"/>
                </a:lnTo>
                <a:lnTo>
                  <a:pt x="2984930" y="2831270"/>
                </a:lnTo>
                <a:lnTo>
                  <a:pt x="2977649" y="2687075"/>
                </a:lnTo>
                <a:cubicBezTo>
                  <a:pt x="2824372" y="1177786"/>
                  <a:pt x="1549729" y="0"/>
                  <a:pt x="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5" name="Rectangle 5286">
            <a:extLst>
              <a:ext uri="{FF2B5EF4-FFF2-40B4-BE49-F238E27FC236}">
                <a16:creationId xmlns:a16="http://schemas.microsoft.com/office/drawing/2014/main" id="{13CE8B59-8001-66E4-BA34-66031128BA26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5298428" y="3653603"/>
            <a:ext cx="656561" cy="65491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571435A-CAF3-59A1-7BCA-41FC78014AE7}"/>
              </a:ext>
            </a:extLst>
          </p:cNvPr>
          <p:cNvGrpSpPr/>
          <p:nvPr userDrawn="1"/>
        </p:nvGrpSpPr>
        <p:grpSpPr>
          <a:xfrm flipH="1">
            <a:off x="5168105" y="3820217"/>
            <a:ext cx="625219" cy="618620"/>
            <a:chOff x="4791284" y="5347373"/>
            <a:chExt cx="833625" cy="824827"/>
          </a:xfrm>
          <a:solidFill>
            <a:schemeClr val="accent1"/>
          </a:solidFill>
        </p:grpSpPr>
        <p:sp>
          <p:nvSpPr>
            <p:cNvPr id="12" name="Oval 5287">
              <a:extLst>
                <a:ext uri="{FF2B5EF4-FFF2-40B4-BE49-F238E27FC236}">
                  <a16:creationId xmlns:a16="http://schemas.microsoft.com/office/drawing/2014/main" id="{B8FD33DE-9988-10E6-3DA2-CD688A8EE8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1284" y="5347373"/>
              <a:ext cx="72585" cy="703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Oval 5288">
              <a:extLst>
                <a:ext uri="{FF2B5EF4-FFF2-40B4-BE49-F238E27FC236}">
                  <a16:creationId xmlns:a16="http://schemas.microsoft.com/office/drawing/2014/main" id="{87E523C3-2401-5BAF-EE94-80AD460B7C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844" y="5347373"/>
              <a:ext cx="68186" cy="703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Oval 5289">
              <a:extLst>
                <a:ext uri="{FF2B5EF4-FFF2-40B4-BE49-F238E27FC236}">
                  <a16:creationId xmlns:a16="http://schemas.microsoft.com/office/drawing/2014/main" id="{D8E96728-78DE-78A2-5001-B3E2628B6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004" y="5347373"/>
              <a:ext cx="72585" cy="703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Oval 5290">
              <a:extLst>
                <a:ext uri="{FF2B5EF4-FFF2-40B4-BE49-F238E27FC236}">
                  <a16:creationId xmlns:a16="http://schemas.microsoft.com/office/drawing/2014/main" id="{E69E9AAE-A4F3-B497-D625-E4054AB40D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3164" y="5347373"/>
              <a:ext cx="72585" cy="703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Oval 5291">
              <a:extLst>
                <a:ext uri="{FF2B5EF4-FFF2-40B4-BE49-F238E27FC236}">
                  <a16:creationId xmlns:a16="http://schemas.microsoft.com/office/drawing/2014/main" id="{44527588-D219-475E-F644-90D83694F1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2324" y="5347373"/>
              <a:ext cx="72585" cy="703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Oval 5292">
              <a:extLst>
                <a:ext uri="{FF2B5EF4-FFF2-40B4-BE49-F238E27FC236}">
                  <a16:creationId xmlns:a16="http://schemas.microsoft.com/office/drawing/2014/main" id="{40BE6619-F65D-373E-6D18-5D70DD3B12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1284" y="5536533"/>
              <a:ext cx="72585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Oval 5293">
              <a:extLst>
                <a:ext uri="{FF2B5EF4-FFF2-40B4-BE49-F238E27FC236}">
                  <a16:creationId xmlns:a16="http://schemas.microsoft.com/office/drawing/2014/main" id="{CBE90DAD-9C24-D1C0-74F7-58F78BAE75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844" y="5536533"/>
              <a:ext cx="68186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Oval 5294">
              <a:extLst>
                <a:ext uri="{FF2B5EF4-FFF2-40B4-BE49-F238E27FC236}">
                  <a16:creationId xmlns:a16="http://schemas.microsoft.com/office/drawing/2014/main" id="{DB2D13EC-2B73-387E-623D-6107FDC168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004" y="5536533"/>
              <a:ext cx="72585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Oval 5295">
              <a:extLst>
                <a:ext uri="{FF2B5EF4-FFF2-40B4-BE49-F238E27FC236}">
                  <a16:creationId xmlns:a16="http://schemas.microsoft.com/office/drawing/2014/main" id="{5CF2BC9F-E94D-DDAD-BBCE-70E99B0ECB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3164" y="5536533"/>
              <a:ext cx="72585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Oval 5296">
              <a:extLst>
                <a:ext uri="{FF2B5EF4-FFF2-40B4-BE49-F238E27FC236}">
                  <a16:creationId xmlns:a16="http://schemas.microsoft.com/office/drawing/2014/main" id="{B80E5489-3B1C-9254-9560-C83A5207E6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2324" y="5536533"/>
              <a:ext cx="72585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Oval 5297">
              <a:extLst>
                <a:ext uri="{FF2B5EF4-FFF2-40B4-BE49-F238E27FC236}">
                  <a16:creationId xmlns:a16="http://schemas.microsoft.com/office/drawing/2014/main" id="{2BB9B201-08E0-ED19-8D92-90E5E9275E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1284" y="5725694"/>
              <a:ext cx="72585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Oval 5298">
              <a:extLst>
                <a:ext uri="{FF2B5EF4-FFF2-40B4-BE49-F238E27FC236}">
                  <a16:creationId xmlns:a16="http://schemas.microsoft.com/office/drawing/2014/main" id="{D806FDEF-434C-D021-5E21-48C47248A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844" y="5725694"/>
              <a:ext cx="68186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Oval 5299">
              <a:extLst>
                <a:ext uri="{FF2B5EF4-FFF2-40B4-BE49-F238E27FC236}">
                  <a16:creationId xmlns:a16="http://schemas.microsoft.com/office/drawing/2014/main" id="{AB440202-5F15-46FA-E773-77D416A681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004" y="5725694"/>
              <a:ext cx="72585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Oval 5300">
              <a:extLst>
                <a:ext uri="{FF2B5EF4-FFF2-40B4-BE49-F238E27FC236}">
                  <a16:creationId xmlns:a16="http://schemas.microsoft.com/office/drawing/2014/main" id="{C370F784-1309-FCF9-AC87-99F20E428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3164" y="5725694"/>
              <a:ext cx="72585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Oval 5301">
              <a:extLst>
                <a:ext uri="{FF2B5EF4-FFF2-40B4-BE49-F238E27FC236}">
                  <a16:creationId xmlns:a16="http://schemas.microsoft.com/office/drawing/2014/main" id="{E1081486-B8C4-728B-15A5-CD98AB88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2324" y="5725694"/>
              <a:ext cx="72585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Oval 5302">
              <a:extLst>
                <a:ext uri="{FF2B5EF4-FFF2-40B4-BE49-F238E27FC236}">
                  <a16:creationId xmlns:a16="http://schemas.microsoft.com/office/drawing/2014/main" id="{6A21611E-0A1F-F73E-CC34-6F35116B9E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1284" y="5914854"/>
              <a:ext cx="72585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Oval 5303">
              <a:extLst>
                <a:ext uri="{FF2B5EF4-FFF2-40B4-BE49-F238E27FC236}">
                  <a16:creationId xmlns:a16="http://schemas.microsoft.com/office/drawing/2014/main" id="{30DFBE06-862A-FD10-8433-47A302B423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844" y="5914854"/>
              <a:ext cx="68186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Oval 5304">
              <a:extLst>
                <a:ext uri="{FF2B5EF4-FFF2-40B4-BE49-F238E27FC236}">
                  <a16:creationId xmlns:a16="http://schemas.microsoft.com/office/drawing/2014/main" id="{37A17B22-F3CB-EBC8-F535-D90DF5F8C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004" y="5914854"/>
              <a:ext cx="72585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" name="Oval 5305">
              <a:extLst>
                <a:ext uri="{FF2B5EF4-FFF2-40B4-BE49-F238E27FC236}">
                  <a16:creationId xmlns:a16="http://schemas.microsoft.com/office/drawing/2014/main" id="{B2AADE74-ADC3-0997-3364-69A5842E41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3164" y="5914854"/>
              <a:ext cx="72585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" name="Oval 5306">
              <a:extLst>
                <a:ext uri="{FF2B5EF4-FFF2-40B4-BE49-F238E27FC236}">
                  <a16:creationId xmlns:a16="http://schemas.microsoft.com/office/drawing/2014/main" id="{76D620DF-3AF6-8CF9-24D5-48B5802AAC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2324" y="5914854"/>
              <a:ext cx="72585" cy="681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Oval 5307">
              <a:extLst>
                <a:ext uri="{FF2B5EF4-FFF2-40B4-BE49-F238E27FC236}">
                  <a16:creationId xmlns:a16="http://schemas.microsoft.com/office/drawing/2014/main" id="{C8CEFCF5-6B30-01E3-6CA5-D9D6A6F2AA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1284" y="6101815"/>
              <a:ext cx="72585" cy="703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Oval 5308">
              <a:extLst>
                <a:ext uri="{FF2B5EF4-FFF2-40B4-BE49-F238E27FC236}">
                  <a16:creationId xmlns:a16="http://schemas.microsoft.com/office/drawing/2014/main" id="{510785D7-0066-0394-71A1-C5682F428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844" y="6101815"/>
              <a:ext cx="68186" cy="703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Oval 5309">
              <a:extLst>
                <a:ext uri="{FF2B5EF4-FFF2-40B4-BE49-F238E27FC236}">
                  <a16:creationId xmlns:a16="http://schemas.microsoft.com/office/drawing/2014/main" id="{249F78B2-09F7-E4B1-28E6-880665FA10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004" y="6101815"/>
              <a:ext cx="72585" cy="703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Oval 5310">
              <a:extLst>
                <a:ext uri="{FF2B5EF4-FFF2-40B4-BE49-F238E27FC236}">
                  <a16:creationId xmlns:a16="http://schemas.microsoft.com/office/drawing/2014/main" id="{A77CA64D-DAF8-66CA-DA66-A9E7919B0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3164" y="6101815"/>
              <a:ext cx="72585" cy="703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Oval 5311">
              <a:extLst>
                <a:ext uri="{FF2B5EF4-FFF2-40B4-BE49-F238E27FC236}">
                  <a16:creationId xmlns:a16="http://schemas.microsoft.com/office/drawing/2014/main" id="{CE6DCAEB-E8B0-4338-A8C5-5F9BCFCE75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2324" y="6101815"/>
              <a:ext cx="72585" cy="703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19E9305-7247-8EBB-68C8-02DD339D63D6}"/>
              </a:ext>
            </a:extLst>
          </p:cNvPr>
          <p:cNvCxnSpPr>
            <a:cxnSpLocks/>
          </p:cNvCxnSpPr>
          <p:nvPr userDrawn="1"/>
        </p:nvCxnSpPr>
        <p:spPr>
          <a:xfrm>
            <a:off x="5298428" y="514351"/>
            <a:ext cx="0" cy="98814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DE2FBA2-EE85-960C-996E-25CAA032F704}"/>
              </a:ext>
            </a:extLst>
          </p:cNvPr>
          <p:cNvCxnSpPr>
            <a:cxnSpLocks/>
          </p:cNvCxnSpPr>
          <p:nvPr userDrawn="1"/>
        </p:nvCxnSpPr>
        <p:spPr>
          <a:xfrm>
            <a:off x="8735048" y="3166956"/>
            <a:ext cx="0" cy="98814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9CC09C70-FA15-188A-B982-2E0E62EFD1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24678" y="514350"/>
            <a:ext cx="3202686" cy="3641598"/>
          </a:xfrm>
          <a:custGeom>
            <a:avLst/>
            <a:gdLst>
              <a:gd name="connsiteX0" fmla="*/ 0 w 4270248"/>
              <a:gd name="connsiteY0" fmla="*/ 0 h 4855464"/>
              <a:gd name="connsiteX1" fmla="*/ 4270248 w 4270248"/>
              <a:gd name="connsiteY1" fmla="*/ 0 h 4855464"/>
              <a:gd name="connsiteX2" fmla="*/ 4270248 w 4270248"/>
              <a:gd name="connsiteY2" fmla="*/ 4855464 h 4855464"/>
              <a:gd name="connsiteX3" fmla="*/ 0 w 4270248"/>
              <a:gd name="connsiteY3" fmla="*/ 4855464 h 4855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0248" h="4855464">
                <a:moveTo>
                  <a:pt x="0" y="0"/>
                </a:moveTo>
                <a:lnTo>
                  <a:pt x="4270248" y="0"/>
                </a:lnTo>
                <a:lnTo>
                  <a:pt x="4270248" y="4855464"/>
                </a:lnTo>
                <a:lnTo>
                  <a:pt x="0" y="4855464"/>
                </a:lnTo>
                <a:close/>
              </a:path>
            </a:pathLst>
          </a:custGeom>
          <a:pattFill prst="pct5">
            <a:fgClr>
              <a:schemeClr val="accent4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96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0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3C1466C-4ED0-0142-AB36-07EDEDBD4F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4800600"/>
          </a:xfrm>
          <a:custGeom>
            <a:avLst/>
            <a:gdLst>
              <a:gd name="connsiteX0" fmla="*/ 0 w 6096000"/>
              <a:gd name="connsiteY0" fmla="*/ 0 h 6400800"/>
              <a:gd name="connsiteX1" fmla="*/ 6096000 w 6096000"/>
              <a:gd name="connsiteY1" fmla="*/ 0 h 6400800"/>
              <a:gd name="connsiteX2" fmla="*/ 6096000 w 6096000"/>
              <a:gd name="connsiteY2" fmla="*/ 6400800 h 6400800"/>
              <a:gd name="connsiteX3" fmla="*/ 0 w 6096000"/>
              <a:gd name="connsiteY3" fmla="*/ 640080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400800">
                <a:moveTo>
                  <a:pt x="0" y="0"/>
                </a:moveTo>
                <a:lnTo>
                  <a:pt x="6096000" y="0"/>
                </a:lnTo>
                <a:lnTo>
                  <a:pt x="6096000" y="6400800"/>
                </a:lnTo>
                <a:lnTo>
                  <a:pt x="0" y="6400800"/>
                </a:lnTo>
                <a:close/>
              </a:path>
            </a:pathLst>
          </a:custGeom>
          <a:pattFill prst="pct5">
            <a:fgClr>
              <a:schemeClr val="accent4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32A328-03FF-1D5E-691E-A8E5A86C4386}"/>
              </a:ext>
            </a:extLst>
          </p:cNvPr>
          <p:cNvSpPr/>
          <p:nvPr userDrawn="1"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CFBB312-B6EE-0C72-7A5B-BAB854513D67}"/>
              </a:ext>
            </a:extLst>
          </p:cNvPr>
          <p:cNvSpPr/>
          <p:nvPr userDrawn="1"/>
        </p:nvSpPr>
        <p:spPr>
          <a:xfrm>
            <a:off x="103928" y="4851033"/>
            <a:ext cx="363644" cy="2420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Footer Placeholder 12">
            <a:extLst>
              <a:ext uri="{FF2B5EF4-FFF2-40B4-BE49-F238E27FC236}">
                <a16:creationId xmlns:a16="http://schemas.microsoft.com/office/drawing/2014/main" id="{2D0A66DE-7BD3-2243-F324-F1C947D25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6344" y="4869180"/>
            <a:ext cx="3429000" cy="20574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en-US"/>
              <a:t>© 2024 Compassion in World Farming. All Rights Reserved.</a:t>
            </a:r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45FD5232-31AD-C7FC-507D-AD0DD64FF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870" y="4869180"/>
            <a:ext cx="363474" cy="2057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algn="ctr"/>
            <a:fld id="{A3A9F576-F1D8-49B8-83CF-11DF56ACFE98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BBA091-05F1-77BF-1F2E-B0464007FA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6740" y="4892834"/>
            <a:ext cx="1996262" cy="15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9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2024 Compassion in World Farming.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9F576-F1D8-49B8-83CF-11DF56ACFE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4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514216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2" y="736600"/>
            <a:ext cx="7200897" cy="9779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1917699"/>
            <a:ext cx="7200897" cy="2489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4476750"/>
            <a:ext cx="1200150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1" y="4476750"/>
            <a:ext cx="5479425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/>
              <a:t>© 2024 Compassion in World Farming.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26" y="4476750"/>
            <a:ext cx="407023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3A9F576-F1D8-49B8-83CF-11DF56ACFE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75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  <p:sldLayoutId id="2147483823" r:id="rId18"/>
    <p:sldLayoutId id="2147483824" r:id="rId19"/>
    <p:sldLayoutId id="2147483826" r:id="rId20"/>
    <p:sldLayoutId id="2147483828" r:id="rId21"/>
  </p:sldLayoutIdLst>
  <p:hf hdr="0" dt="0"/>
  <p:txStyles>
    <p:titleStyle>
      <a:lvl1pPr algn="ctr" defTabSz="342900" rtl="0" eaLnBrk="1" latinLnBrk="0" hangingPunct="1">
        <a:spcBef>
          <a:spcPct val="0"/>
        </a:spcBef>
        <a:buNone/>
        <a:defRPr sz="33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3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8.png"/><Relationship Id="rId2" Type="http://schemas.openxmlformats.org/officeDocument/2006/relationships/image" Target="../media/image11.jpeg"/><Relationship Id="rId16" Type="http://schemas.openxmlformats.org/officeDocument/2006/relationships/image" Target="../media/image27.jpeg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png"/><Relationship Id="rId15" Type="http://schemas.openxmlformats.org/officeDocument/2006/relationships/image" Target="../media/image26.jpeg"/><Relationship Id="rId23" Type="http://schemas.openxmlformats.org/officeDocument/2006/relationships/image" Target="../media/image34.jpeg"/><Relationship Id="rId10" Type="http://schemas.openxmlformats.org/officeDocument/2006/relationships/image" Target="../media/image21.jpeg"/><Relationship Id="rId19" Type="http://schemas.openxmlformats.org/officeDocument/2006/relationships/image" Target="../media/image30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Relationship Id="rId22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1.jpeg"/><Relationship Id="rId4" Type="http://schemas.openxmlformats.org/officeDocument/2006/relationships/image" Target="../media/image4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716DCC95-A41A-C378-D304-842513ECDA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862" y="1855500"/>
            <a:ext cx="5882579" cy="1432500"/>
          </a:xfrm>
        </p:spPr>
        <p:txBody>
          <a:bodyPr>
            <a:normAutofit fontScale="90000"/>
          </a:bodyPr>
          <a:lstStyle/>
          <a:p>
            <a:br>
              <a:rPr lang="es-ES" dirty="0"/>
            </a:br>
            <a:r>
              <a:rPr lang="es-ES" dirty="0"/>
              <a:t>Bienestar animal, entre la ciencia, la ética y el futuro de la producción</a:t>
            </a:r>
            <a:br>
              <a:rPr lang="es-ES" dirty="0"/>
            </a:br>
            <a:endParaRPr lang="es-ES" dirty="0"/>
          </a:p>
        </p:txBody>
      </p:sp>
      <p:sp>
        <p:nvSpPr>
          <p:cNvPr id="7" name="Subtítulo 6">
            <a:extLst>
              <a:ext uri="{FF2B5EF4-FFF2-40B4-BE49-F238E27FC236}">
                <a16:creationId xmlns:a16="http://schemas.microsoft.com/office/drawing/2014/main" id="{0F9721B9-1ECD-0CB0-795E-89E0A54915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sz="2000" dirty="0"/>
              <a:t>María Moreno</a:t>
            </a:r>
          </a:p>
          <a:p>
            <a:r>
              <a:rPr lang="es-ES" sz="2000" dirty="0"/>
              <a:t>Food </a:t>
            </a:r>
            <a:r>
              <a:rPr lang="es-ES" sz="2000"/>
              <a:t>Business Manager (Eu)</a:t>
            </a:r>
            <a:endParaRPr lang="es-ES" sz="2000" dirty="0"/>
          </a:p>
          <a:p>
            <a:r>
              <a:rPr lang="es-ES" sz="2000" dirty="0"/>
              <a:t>Compassion in World Farming</a:t>
            </a:r>
          </a:p>
          <a:p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949060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85D25-AB8B-9A00-8549-BF0D5C486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2491B712-69BC-F42A-EAD7-09A002CB6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576" y="97914"/>
            <a:ext cx="1636683" cy="16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B7BCD1-637A-49F3-90DB-284C1526350B}"/>
              </a:ext>
            </a:extLst>
          </p:cNvPr>
          <p:cNvSpPr/>
          <p:nvPr/>
        </p:nvSpPr>
        <p:spPr>
          <a:xfrm>
            <a:off x="281845" y="2884679"/>
            <a:ext cx="2087999" cy="1565997"/>
          </a:xfrm>
          <a:prstGeom prst="rect">
            <a:avLst/>
          </a:prstGeom>
          <a:solidFill>
            <a:srgbClr val="7D0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1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Sistema de </a:t>
            </a:r>
            <a:r>
              <a:rPr lang="en-US" sz="1100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jaulas</a:t>
            </a:r>
            <a:endParaRPr lang="en-US" sz="1100" dirty="0">
              <a:solidFill>
                <a:prstClr val="whit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 defTabSz="685800">
              <a:defRPr/>
            </a:pPr>
            <a:r>
              <a:rPr lang="en-US" sz="11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Espacio </a:t>
            </a:r>
            <a:r>
              <a:rPr lang="en-US" sz="1100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muy</a:t>
            </a:r>
            <a:r>
              <a:rPr lang="en-US" sz="11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limitado</a:t>
            </a:r>
            <a:r>
              <a:rPr lang="en-US" sz="11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no </a:t>
            </a:r>
            <a:r>
              <a:rPr lang="en-US" sz="1100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libertad</a:t>
            </a:r>
            <a:r>
              <a:rPr lang="en-US" sz="11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de </a:t>
            </a:r>
            <a:r>
              <a:rPr lang="en-US" sz="1100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movimiento</a:t>
            </a:r>
            <a:r>
              <a:rPr lang="en-US" sz="11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US" sz="1100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imposibilidad</a:t>
            </a:r>
            <a:r>
              <a:rPr lang="en-US" sz="11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de </a:t>
            </a:r>
          </a:p>
          <a:p>
            <a:pPr algn="ctr" defTabSz="685800">
              <a:defRPr/>
            </a:pPr>
            <a:r>
              <a:rPr lang="en-US" sz="1100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realizar</a:t>
            </a:r>
            <a:r>
              <a:rPr lang="en-US" sz="11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conductas</a:t>
            </a:r>
            <a:endParaRPr lang="en-US" sz="1100" dirty="0">
              <a:solidFill>
                <a:prstClr val="whit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C371DD-FC52-6A58-C32C-4BC39CB18122}"/>
              </a:ext>
            </a:extLst>
          </p:cNvPr>
          <p:cNvSpPr/>
          <p:nvPr/>
        </p:nvSpPr>
        <p:spPr>
          <a:xfrm>
            <a:off x="2445711" y="2884679"/>
            <a:ext cx="2087999" cy="158397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1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Sistema de </a:t>
            </a:r>
            <a:r>
              <a:rPr lang="en-US" sz="1100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suelo</a:t>
            </a:r>
            <a:endParaRPr lang="en-US" sz="1100" dirty="0">
              <a:solidFill>
                <a:prstClr val="whit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 defTabSz="685800">
              <a:defRPr/>
            </a:pPr>
            <a:r>
              <a:rPr lang="en-US" sz="11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Mayor </a:t>
            </a:r>
            <a:r>
              <a:rPr lang="en-US" sz="1100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espacio</a:t>
            </a:r>
            <a:r>
              <a:rPr lang="en-US" sz="11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US" sz="1100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posibilidad</a:t>
            </a:r>
            <a:r>
              <a:rPr lang="en-US" sz="11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de </a:t>
            </a:r>
            <a:r>
              <a:rPr lang="en-US" sz="1100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movimiento</a:t>
            </a:r>
            <a:r>
              <a:rPr lang="en-US" sz="11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US" sz="1100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enriquecimiento</a:t>
            </a:r>
            <a:r>
              <a:rPr lang="en-US" sz="11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89A8E0-7C46-1927-EFCC-756F4EF564A0}"/>
              </a:ext>
            </a:extLst>
          </p:cNvPr>
          <p:cNvSpPr/>
          <p:nvPr/>
        </p:nvSpPr>
        <p:spPr>
          <a:xfrm>
            <a:off x="6807482" y="2884674"/>
            <a:ext cx="2124297" cy="15659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1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Sist. </a:t>
            </a:r>
            <a:r>
              <a:rPr lang="en-US" sz="1100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Ecológicos</a:t>
            </a:r>
            <a:r>
              <a:rPr lang="en-US" sz="11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y </a:t>
            </a:r>
            <a:r>
              <a:rPr lang="en-US" sz="1100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regenerativos</a:t>
            </a:r>
            <a:endParaRPr lang="en-US" sz="1100" dirty="0">
              <a:solidFill>
                <a:prstClr val="whit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 defTabSz="685800">
              <a:defRPr/>
            </a:pPr>
            <a:r>
              <a:rPr lang="en-US" sz="1100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Condiciones</a:t>
            </a:r>
            <a:r>
              <a:rPr lang="en-US" sz="11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semi-</a:t>
            </a:r>
            <a:r>
              <a:rPr lang="en-US" sz="1100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libertad</a:t>
            </a:r>
            <a:r>
              <a:rPr lang="en-US" sz="11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US" sz="1100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alimentación</a:t>
            </a:r>
            <a:r>
              <a:rPr lang="en-US" sz="11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más</a:t>
            </a:r>
            <a:r>
              <a:rPr lang="en-US" sz="11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controlada</a:t>
            </a:r>
            <a:r>
              <a:rPr lang="en-US" sz="11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US" sz="1100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producción</a:t>
            </a:r>
            <a:r>
              <a:rPr lang="en-US" sz="11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más</a:t>
            </a:r>
            <a:r>
              <a:rPr lang="en-US" sz="11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sostenible</a:t>
            </a:r>
            <a:r>
              <a:rPr lang="en-US" sz="11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/</a:t>
            </a:r>
            <a:r>
              <a:rPr lang="en-US" sz="1100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impacto</a:t>
            </a:r>
            <a:r>
              <a:rPr lang="en-US" sz="11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positivo</a:t>
            </a:r>
            <a:endParaRPr lang="en-US" sz="1100" dirty="0">
              <a:solidFill>
                <a:prstClr val="whit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73B9B40-3A7F-4CAD-FA1D-A4B2F286BEF3}"/>
              </a:ext>
            </a:extLst>
          </p:cNvPr>
          <p:cNvSpPr/>
          <p:nvPr/>
        </p:nvSpPr>
        <p:spPr>
          <a:xfrm>
            <a:off x="281845" y="686259"/>
            <a:ext cx="2223725" cy="501950"/>
          </a:xfrm>
          <a:prstGeom prst="chevron">
            <a:avLst/>
          </a:prstGeom>
          <a:solidFill>
            <a:srgbClr val="7D0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Frutiger LT Com 55 Roman"/>
              </a:rPr>
              <a:t>MALOS</a:t>
            </a: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61CE106F-1B09-6E1B-994F-98EDB7973BA7}"/>
              </a:ext>
            </a:extLst>
          </p:cNvPr>
          <p:cNvSpPr/>
          <p:nvPr/>
        </p:nvSpPr>
        <p:spPr>
          <a:xfrm>
            <a:off x="6734831" y="674842"/>
            <a:ext cx="2223725" cy="501950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Frutiger LT Com 55 Roman"/>
              </a:rPr>
              <a:t>ÓPTIMOS</a:t>
            </a:r>
          </a:p>
        </p:txBody>
      </p:sp>
      <p:sp>
        <p:nvSpPr>
          <p:cNvPr id="7" name="Arrow: Chevron 12">
            <a:extLst>
              <a:ext uri="{FF2B5EF4-FFF2-40B4-BE49-F238E27FC236}">
                <a16:creationId xmlns:a16="http://schemas.microsoft.com/office/drawing/2014/main" id="{1AE6FCB2-E85C-5AA5-C91B-77A57F6C9851}"/>
              </a:ext>
            </a:extLst>
          </p:cNvPr>
          <p:cNvSpPr/>
          <p:nvPr/>
        </p:nvSpPr>
        <p:spPr>
          <a:xfrm>
            <a:off x="2302775" y="674843"/>
            <a:ext cx="4634852" cy="50195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Frutiger LT Com 55 Roman"/>
              </a:rPr>
              <a:t>MEJORES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ABFA75-42D8-2E64-8506-5AF05D279D1D}"/>
              </a:ext>
            </a:extLst>
          </p:cNvPr>
          <p:cNvSpPr/>
          <p:nvPr/>
        </p:nvSpPr>
        <p:spPr>
          <a:xfrm>
            <a:off x="4606812" y="2884680"/>
            <a:ext cx="2147860" cy="15839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1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Campero</a:t>
            </a:r>
          </a:p>
          <a:p>
            <a:pPr algn="ctr" defTabSz="685800">
              <a:defRPr/>
            </a:pPr>
            <a:r>
              <a:rPr lang="en-US" sz="11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Mucho </a:t>
            </a:r>
            <a:r>
              <a:rPr lang="en-US" sz="1100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más</a:t>
            </a:r>
            <a:r>
              <a:rPr lang="en-US" sz="11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espacio</a:t>
            </a:r>
            <a:r>
              <a:rPr lang="en-US" sz="11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US" sz="1100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libertad</a:t>
            </a:r>
            <a:r>
              <a:rPr lang="en-US" sz="11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total de </a:t>
            </a:r>
            <a:r>
              <a:rPr lang="en-US" sz="1100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movimiento</a:t>
            </a:r>
            <a:r>
              <a:rPr lang="en-US" sz="11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US" sz="1100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posibilidad</a:t>
            </a:r>
            <a:r>
              <a:rPr lang="en-US" sz="11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de </a:t>
            </a:r>
            <a:r>
              <a:rPr lang="en-US" sz="1100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forrajeo</a:t>
            </a:r>
            <a:r>
              <a:rPr lang="en-US" sz="11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US" sz="1100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picoteo</a:t>
            </a:r>
            <a:r>
              <a:rPr lang="en-US" sz="11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US" sz="1100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baños</a:t>
            </a:r>
            <a:r>
              <a:rPr lang="en-US" sz="11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de arena, etc.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611B6E-8491-DE2A-4CA1-90A43466AE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09"/>
          <a:stretch/>
        </p:blipFill>
        <p:spPr>
          <a:xfrm>
            <a:off x="284608" y="1318682"/>
            <a:ext cx="2087999" cy="1565997"/>
          </a:xfrm>
          <a:prstGeom prst="rect">
            <a:avLst/>
          </a:prstGeom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78D64F0B-CA40-159F-CC17-2442A17F53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b="5"/>
          <a:stretch/>
        </p:blipFill>
        <p:spPr>
          <a:xfrm>
            <a:off x="2445711" y="1318682"/>
            <a:ext cx="2087999" cy="1565996"/>
          </a:xfrm>
          <a:prstGeom prst="rect">
            <a:avLst/>
          </a:prstGeom>
        </p:spPr>
      </p:pic>
      <p:pic>
        <p:nvPicPr>
          <p:cNvPr id="11" name="Picture 10" descr="A group of chickens in a grassy field&#10;&#10;Description automatically generated with medium confidence">
            <a:extLst>
              <a:ext uri="{FF2B5EF4-FFF2-40B4-BE49-F238E27FC236}">
                <a16:creationId xmlns:a16="http://schemas.microsoft.com/office/drawing/2014/main" id="{8178C8A0-4382-65A9-E6FC-87B0589168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" r="13963" b="17129"/>
          <a:stretch/>
        </p:blipFill>
        <p:spPr>
          <a:xfrm>
            <a:off x="4604050" y="1318683"/>
            <a:ext cx="2150622" cy="1565996"/>
          </a:xfrm>
          <a:prstGeom prst="rect">
            <a:avLst/>
          </a:prstGeom>
        </p:spPr>
      </p:pic>
      <p:pic>
        <p:nvPicPr>
          <p:cNvPr id="12" name="Picture 2" descr="Regenerative farming with innovative Eggmobile concept - Poultry World">
            <a:extLst>
              <a:ext uri="{FF2B5EF4-FFF2-40B4-BE49-F238E27FC236}">
                <a16:creationId xmlns:a16="http://schemas.microsoft.com/office/drawing/2014/main" id="{6B4B0BE7-ED52-87A0-0BB6-F5941FCB2F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5"/>
          <a:stretch/>
        </p:blipFill>
        <p:spPr bwMode="auto">
          <a:xfrm>
            <a:off x="6807934" y="1318678"/>
            <a:ext cx="2150622" cy="15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31">
            <a:extLst>
              <a:ext uri="{FF2B5EF4-FFF2-40B4-BE49-F238E27FC236}">
                <a16:creationId xmlns:a16="http://schemas.microsoft.com/office/drawing/2014/main" id="{8806D4D3-8685-4F29-164B-DAE02F37D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235" y="102243"/>
            <a:ext cx="4923342" cy="64222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Potencial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sistemas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397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1BA63-3D96-C597-AA81-7847B3F40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0D2FA831-6ED1-5A31-5C5A-23E650CC3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576" y="97914"/>
            <a:ext cx="1636683" cy="16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75BA1F46-80F0-FBF9-C41E-E50F8293C81B}"/>
              </a:ext>
            </a:extLst>
          </p:cNvPr>
          <p:cNvSpPr txBox="1">
            <a:spLocks/>
          </p:cNvSpPr>
          <p:nvPr/>
        </p:nvSpPr>
        <p:spPr>
          <a:xfrm>
            <a:off x="288773" y="987057"/>
            <a:ext cx="4500142" cy="3169385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6BC29"/>
              </a:buClr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6BC29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6BC29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6BC29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6BC29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Los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sistemas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alternativos son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futuro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del sector</a:t>
            </a:r>
          </a:p>
          <a:p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necesaria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la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reforma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de la </a:t>
            </a:r>
            <a:r>
              <a:rPr lang="en-GB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legislación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europea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de Bienestar animal</a:t>
            </a:r>
          </a:p>
          <a:p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Apoyamos la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necesidad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de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asignar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fondos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económicos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para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los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ganaderos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Abogamos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por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establecer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las </a:t>
            </a:r>
            <a:r>
              <a:rPr lang="en-GB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cláusulas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espejo</a:t>
            </a: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GB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Transición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gradual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coherente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especialmente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con la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situación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de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cada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país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buNone/>
            </a:pPr>
            <a:b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1733E55C-2FB9-2E26-A2DB-15D7C07FF6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773" y="102243"/>
            <a:ext cx="4923342" cy="642229"/>
          </a:xfrm>
        </p:spPr>
        <p:txBody>
          <a:bodyPr>
            <a:normAutofit/>
          </a:bodyPr>
          <a:lstStyle/>
          <a:p>
            <a:r>
              <a:rPr lang="en-US" dirty="0"/>
              <a:t>Visión de </a:t>
            </a:r>
            <a:r>
              <a:rPr lang="en-US" dirty="0" err="1"/>
              <a:t>futuro</a:t>
            </a:r>
            <a:endParaRPr lang="en-US" dirty="0"/>
          </a:p>
        </p:txBody>
      </p:sp>
      <p:pic>
        <p:nvPicPr>
          <p:cNvPr id="3" name="Picture 2" descr="Egg-laying hen welfare standards set by the RSPCA">
            <a:extLst>
              <a:ext uri="{FF2B5EF4-FFF2-40B4-BE49-F238E27FC236}">
                <a16:creationId xmlns:a16="http://schemas.microsoft.com/office/drawing/2014/main" id="{9DEFFC2D-FA3A-3AB8-9B06-BA6B85E49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9" r="15279"/>
          <a:stretch>
            <a:fillRect/>
          </a:stretch>
        </p:blipFill>
        <p:spPr bwMode="auto">
          <a:xfrm>
            <a:off x="5328745" y="624902"/>
            <a:ext cx="3425618" cy="328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D9697A-86FF-BA19-930E-AC3F823BDB88}"/>
              </a:ext>
            </a:extLst>
          </p:cNvPr>
          <p:cNvSpPr txBox="1"/>
          <p:nvPr/>
        </p:nvSpPr>
        <p:spPr>
          <a:xfrm>
            <a:off x="7014922" y="3896073"/>
            <a:ext cx="17394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tx2"/>
                </a:solidFill>
                <a:latin typeface="Frutiger LT Com 45 Light"/>
              </a:rPr>
              <a:t>F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oto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: </a:t>
            </a:r>
            <a:r>
              <a:rPr lang="en-US" sz="800" dirty="0">
                <a:solidFill>
                  <a:schemeClr val="tx2"/>
                </a:solidFill>
                <a:latin typeface="Frutiger LT Com 45 Light"/>
              </a:rPr>
              <a:t>RSPCA Assured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utiger LT Com 45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217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2DEDB7-3AE7-FD42-C888-DE6552B82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0832" y="2230219"/>
            <a:ext cx="4994481" cy="683061"/>
          </a:xfrm>
        </p:spPr>
        <p:txBody>
          <a:bodyPr/>
          <a:lstStyle/>
          <a:p>
            <a:r>
              <a:rPr lang="es-ES" dirty="0"/>
              <a:t>¡MUCHAS GRACIAS!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BDBDFBE-076C-3A6C-5F63-1B6B32731C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0284" y="3764510"/>
            <a:ext cx="4994480" cy="1054573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es-ES" sz="1800" dirty="0"/>
              <a:t>MARÍA MORENO </a:t>
            </a:r>
          </a:p>
          <a:p>
            <a:pPr algn="r"/>
            <a:r>
              <a:rPr lang="es-ES" sz="1800" dirty="0"/>
              <a:t>FOOD BUSINESS MANAGER EUROPA</a:t>
            </a:r>
          </a:p>
          <a:p>
            <a:pPr algn="r"/>
            <a:r>
              <a:rPr lang="es-ES" sz="1800" dirty="0"/>
              <a:t>Maria.moreno@ciwf.org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954B35A-2296-9767-062D-20B5711AF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576" y="97914"/>
            <a:ext cx="1636683" cy="16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547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65109-D8F7-3ED3-BF91-E9B4FB0CD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284201E-10E9-5DAE-7CE3-64A31B3FC90A}"/>
              </a:ext>
            </a:extLst>
          </p:cNvPr>
          <p:cNvGrpSpPr/>
          <p:nvPr/>
        </p:nvGrpSpPr>
        <p:grpSpPr>
          <a:xfrm>
            <a:off x="4486725" y="1103620"/>
            <a:ext cx="4504242" cy="2638565"/>
            <a:chOff x="119386" y="2324895"/>
            <a:chExt cx="8943976" cy="4838701"/>
          </a:xfrm>
        </p:grpSpPr>
        <p:grpSp>
          <p:nvGrpSpPr>
            <p:cNvPr id="6" name="Group 44">
              <a:extLst>
                <a:ext uri="{FF2B5EF4-FFF2-40B4-BE49-F238E27FC236}">
                  <a16:creationId xmlns:a16="http://schemas.microsoft.com/office/drawing/2014/main" id="{BD9876BC-8DEE-E62E-3B6C-DE039E2B44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9386" y="2324895"/>
              <a:ext cx="8943976" cy="4838701"/>
              <a:chOff x="56" y="1006"/>
              <a:chExt cx="5634" cy="3048"/>
            </a:xfrm>
          </p:grpSpPr>
          <p:sp>
            <p:nvSpPr>
              <p:cNvPr id="23" name="Freeform 4">
                <a:extLst>
                  <a:ext uri="{FF2B5EF4-FFF2-40B4-BE49-F238E27FC236}">
                    <a16:creationId xmlns:a16="http://schemas.microsoft.com/office/drawing/2014/main" id="{2DF3C5B8-160A-6EAC-6BF3-2C4D5836355A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2489" y="1006"/>
                <a:ext cx="3201" cy="2883"/>
              </a:xfrm>
              <a:custGeom>
                <a:avLst/>
                <a:gdLst>
                  <a:gd name="T0" fmla="*/ 3199 w 3062"/>
                  <a:gd name="T1" fmla="*/ 2916 h 2758"/>
                  <a:gd name="T2" fmla="*/ 3131 w 3062"/>
                  <a:gd name="T3" fmla="*/ 2781 h 2758"/>
                  <a:gd name="T4" fmla="*/ 3250 w 3062"/>
                  <a:gd name="T5" fmla="*/ 2698 h 2758"/>
                  <a:gd name="T6" fmla="*/ 3210 w 3062"/>
                  <a:gd name="T7" fmla="*/ 2568 h 2758"/>
                  <a:gd name="T8" fmla="*/ 4355 w 3062"/>
                  <a:gd name="T9" fmla="*/ 629 h 2758"/>
                  <a:gd name="T10" fmla="*/ 3688 w 3062"/>
                  <a:gd name="T11" fmla="*/ 428 h 2758"/>
                  <a:gd name="T12" fmla="*/ 3304 w 3062"/>
                  <a:gd name="T13" fmla="*/ 358 h 2758"/>
                  <a:gd name="T14" fmla="*/ 2996 w 3062"/>
                  <a:gd name="T15" fmla="*/ 215 h 2758"/>
                  <a:gd name="T16" fmla="*/ 2209 w 3062"/>
                  <a:gd name="T17" fmla="*/ 448 h 2758"/>
                  <a:gd name="T18" fmla="*/ 1961 w 3062"/>
                  <a:gd name="T19" fmla="*/ 652 h 2758"/>
                  <a:gd name="T20" fmla="*/ 1449 w 3062"/>
                  <a:gd name="T21" fmla="*/ 783 h 2758"/>
                  <a:gd name="T22" fmla="*/ 1257 w 3062"/>
                  <a:gd name="T23" fmla="*/ 942 h 2758"/>
                  <a:gd name="T24" fmla="*/ 1159 w 3062"/>
                  <a:gd name="T25" fmla="*/ 629 h 2758"/>
                  <a:gd name="T26" fmla="*/ 749 w 3062"/>
                  <a:gd name="T27" fmla="*/ 721 h 2758"/>
                  <a:gd name="T28" fmla="*/ 659 w 3062"/>
                  <a:gd name="T29" fmla="*/ 1185 h 2758"/>
                  <a:gd name="T30" fmla="*/ 799 w 3062"/>
                  <a:gd name="T31" fmla="*/ 1111 h 2758"/>
                  <a:gd name="T32" fmla="*/ 1050 w 3062"/>
                  <a:gd name="T33" fmla="*/ 1140 h 2758"/>
                  <a:gd name="T34" fmla="*/ 769 w 3062"/>
                  <a:gd name="T35" fmla="*/ 1398 h 2758"/>
                  <a:gd name="T36" fmla="*/ 602 w 3062"/>
                  <a:gd name="T37" fmla="*/ 1405 h 2758"/>
                  <a:gd name="T38" fmla="*/ 337 w 3062"/>
                  <a:gd name="T39" fmla="*/ 1647 h 2758"/>
                  <a:gd name="T40" fmla="*/ 244 w 3062"/>
                  <a:gd name="T41" fmla="*/ 1970 h 2758"/>
                  <a:gd name="T42" fmla="*/ 757 w 3062"/>
                  <a:gd name="T43" fmla="*/ 1960 h 2758"/>
                  <a:gd name="T44" fmla="*/ 850 w 3062"/>
                  <a:gd name="T45" fmla="*/ 1876 h 2758"/>
                  <a:gd name="T46" fmla="*/ 1114 w 3062"/>
                  <a:gd name="T47" fmla="*/ 1982 h 2758"/>
                  <a:gd name="T48" fmla="*/ 796 w 3062"/>
                  <a:gd name="T49" fmla="*/ 2138 h 2758"/>
                  <a:gd name="T50" fmla="*/ 283 w 3062"/>
                  <a:gd name="T51" fmla="*/ 2017 h 2758"/>
                  <a:gd name="T52" fmla="*/ 48 w 3062"/>
                  <a:gd name="T53" fmla="*/ 2642 h 2758"/>
                  <a:gd name="T54" fmla="*/ 583 w 3062"/>
                  <a:gd name="T55" fmla="*/ 2798 h 2758"/>
                  <a:gd name="T56" fmla="*/ 721 w 3062"/>
                  <a:gd name="T57" fmla="*/ 3430 h 2758"/>
                  <a:gd name="T58" fmla="*/ 1249 w 3062"/>
                  <a:gd name="T59" fmla="*/ 3321 h 2758"/>
                  <a:gd name="T60" fmla="*/ 1571 w 3062"/>
                  <a:gd name="T61" fmla="*/ 2638 h 2758"/>
                  <a:gd name="T62" fmla="*/ 1341 w 3062"/>
                  <a:gd name="T63" fmla="*/ 2440 h 2758"/>
                  <a:gd name="T64" fmla="*/ 1578 w 3062"/>
                  <a:gd name="T65" fmla="*/ 2287 h 2758"/>
                  <a:gd name="T66" fmla="*/ 2068 w 3062"/>
                  <a:gd name="T67" fmla="*/ 2380 h 2758"/>
                  <a:gd name="T68" fmla="*/ 2577 w 3062"/>
                  <a:gd name="T69" fmla="*/ 2498 h 2758"/>
                  <a:gd name="T70" fmla="*/ 2758 w 3062"/>
                  <a:gd name="T71" fmla="*/ 2597 h 2758"/>
                  <a:gd name="T72" fmla="*/ 3098 w 3062"/>
                  <a:gd name="T73" fmla="*/ 2339 h 2758"/>
                  <a:gd name="T74" fmla="*/ 3218 w 3062"/>
                  <a:gd name="T75" fmla="*/ 1876 h 2758"/>
                  <a:gd name="T76" fmla="*/ 3450 w 3062"/>
                  <a:gd name="T77" fmla="*/ 1815 h 2758"/>
                  <a:gd name="T78" fmla="*/ 3843 w 3062"/>
                  <a:gd name="T79" fmla="*/ 1185 h 2758"/>
                  <a:gd name="T80" fmla="*/ 4028 w 3062"/>
                  <a:gd name="T81" fmla="*/ 1271 h 2758"/>
                  <a:gd name="T82" fmla="*/ 4336 w 3062"/>
                  <a:gd name="T83" fmla="*/ 1174 h 2758"/>
                  <a:gd name="T84" fmla="*/ 1289 w 3062"/>
                  <a:gd name="T85" fmla="*/ 1853 h 2758"/>
                  <a:gd name="T86" fmla="*/ 1295 w 3062"/>
                  <a:gd name="T87" fmla="*/ 1737 h 2758"/>
                  <a:gd name="T88" fmla="*/ 1461 w 3062"/>
                  <a:gd name="T89" fmla="*/ 1872 h 2758"/>
                  <a:gd name="T90" fmla="*/ 1702 w 3062"/>
                  <a:gd name="T91" fmla="*/ 391 h 2758"/>
                  <a:gd name="T92" fmla="*/ 1613 w 3062"/>
                  <a:gd name="T93" fmla="*/ 375 h 2758"/>
                  <a:gd name="T94" fmla="*/ 178 w 3062"/>
                  <a:gd name="T95" fmla="*/ 1468 h 2758"/>
                  <a:gd name="T96" fmla="*/ 2703 w 3062"/>
                  <a:gd name="T97" fmla="*/ 2894 h 2758"/>
                  <a:gd name="T98" fmla="*/ 1536 w 3062"/>
                  <a:gd name="T99" fmla="*/ 3189 h 2758"/>
                  <a:gd name="T100" fmla="*/ 309 w 3062"/>
                  <a:gd name="T101" fmla="*/ 1546 h 2758"/>
                  <a:gd name="T102" fmla="*/ 307 w 3062"/>
                  <a:gd name="T103" fmla="*/ 1254 h 2758"/>
                  <a:gd name="T104" fmla="*/ 4445 w 3062"/>
                  <a:gd name="T105" fmla="*/ 3933 h 2758"/>
                  <a:gd name="T106" fmla="*/ 4294 w 3062"/>
                  <a:gd name="T107" fmla="*/ 4108 h 2758"/>
                  <a:gd name="T108" fmla="*/ 3444 w 3062"/>
                  <a:gd name="T109" fmla="*/ 2076 h 2758"/>
                  <a:gd name="T110" fmla="*/ 3629 w 3062"/>
                  <a:gd name="T111" fmla="*/ 3082 h 2758"/>
                  <a:gd name="T112" fmla="*/ 3458 w 3062"/>
                  <a:gd name="T113" fmla="*/ 2901 h 2758"/>
                  <a:gd name="T114" fmla="*/ 3554 w 3062"/>
                  <a:gd name="T115" fmla="*/ 3186 h 2758"/>
                  <a:gd name="T116" fmla="*/ 3061 w 3062"/>
                  <a:gd name="T117" fmla="*/ 3647 h 2758"/>
                  <a:gd name="T118" fmla="*/ 3794 w 3062"/>
                  <a:gd name="T119" fmla="*/ 3861 h 2758"/>
                  <a:gd name="T120" fmla="*/ 3690 w 3062"/>
                  <a:gd name="T121" fmla="*/ 1421 h 2758"/>
                  <a:gd name="T122" fmla="*/ 3709 w 3062"/>
                  <a:gd name="T123" fmla="*/ 1826 h 2758"/>
                  <a:gd name="T124" fmla="*/ 3590 w 3062"/>
                  <a:gd name="T125" fmla="*/ 2026 h 275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3062" h="2758">
                    <a:moveTo>
                      <a:pt x="1982" y="1630"/>
                    </a:moveTo>
                    <a:lnTo>
                      <a:pt x="1982" y="1630"/>
                    </a:lnTo>
                    <a:lnTo>
                      <a:pt x="1976" y="1628"/>
                    </a:lnTo>
                    <a:lnTo>
                      <a:pt x="1972" y="1630"/>
                    </a:lnTo>
                    <a:lnTo>
                      <a:pt x="1962" y="1640"/>
                    </a:lnTo>
                    <a:lnTo>
                      <a:pt x="1960" y="1644"/>
                    </a:lnTo>
                    <a:lnTo>
                      <a:pt x="1962" y="1650"/>
                    </a:lnTo>
                    <a:lnTo>
                      <a:pt x="1966" y="1652"/>
                    </a:lnTo>
                    <a:lnTo>
                      <a:pt x="1972" y="1650"/>
                    </a:lnTo>
                    <a:lnTo>
                      <a:pt x="1982" y="1640"/>
                    </a:lnTo>
                    <a:lnTo>
                      <a:pt x="1984" y="1634"/>
                    </a:lnTo>
                    <a:lnTo>
                      <a:pt x="1982" y="1630"/>
                    </a:lnTo>
                    <a:close/>
                    <a:moveTo>
                      <a:pt x="2112" y="1982"/>
                    </a:moveTo>
                    <a:lnTo>
                      <a:pt x="2112" y="1982"/>
                    </a:lnTo>
                    <a:lnTo>
                      <a:pt x="2116" y="1994"/>
                    </a:lnTo>
                    <a:lnTo>
                      <a:pt x="2120" y="2000"/>
                    </a:lnTo>
                    <a:lnTo>
                      <a:pt x="2122" y="2006"/>
                    </a:lnTo>
                    <a:lnTo>
                      <a:pt x="2122" y="2014"/>
                    </a:lnTo>
                    <a:lnTo>
                      <a:pt x="2122" y="2018"/>
                    </a:lnTo>
                    <a:lnTo>
                      <a:pt x="2124" y="2022"/>
                    </a:lnTo>
                    <a:lnTo>
                      <a:pt x="2126" y="2024"/>
                    </a:lnTo>
                    <a:lnTo>
                      <a:pt x="2128" y="2026"/>
                    </a:lnTo>
                    <a:lnTo>
                      <a:pt x="2130" y="2026"/>
                    </a:lnTo>
                    <a:lnTo>
                      <a:pt x="2134" y="2026"/>
                    </a:lnTo>
                    <a:lnTo>
                      <a:pt x="2140" y="2024"/>
                    </a:lnTo>
                    <a:lnTo>
                      <a:pt x="2142" y="2022"/>
                    </a:lnTo>
                    <a:lnTo>
                      <a:pt x="2142" y="2008"/>
                    </a:lnTo>
                    <a:lnTo>
                      <a:pt x="2142" y="1996"/>
                    </a:lnTo>
                    <a:lnTo>
                      <a:pt x="2144" y="1992"/>
                    </a:lnTo>
                    <a:lnTo>
                      <a:pt x="2146" y="1994"/>
                    </a:lnTo>
                    <a:lnTo>
                      <a:pt x="2148" y="2000"/>
                    </a:lnTo>
                    <a:lnTo>
                      <a:pt x="2158" y="2012"/>
                    </a:lnTo>
                    <a:lnTo>
                      <a:pt x="2166" y="2020"/>
                    </a:lnTo>
                    <a:lnTo>
                      <a:pt x="2172" y="2024"/>
                    </a:lnTo>
                    <a:lnTo>
                      <a:pt x="2180" y="2026"/>
                    </a:lnTo>
                    <a:lnTo>
                      <a:pt x="2184" y="2026"/>
                    </a:lnTo>
                    <a:lnTo>
                      <a:pt x="2186" y="2026"/>
                    </a:lnTo>
                    <a:lnTo>
                      <a:pt x="2188" y="2024"/>
                    </a:lnTo>
                    <a:lnTo>
                      <a:pt x="2190" y="2022"/>
                    </a:lnTo>
                    <a:lnTo>
                      <a:pt x="2188" y="2020"/>
                    </a:lnTo>
                    <a:lnTo>
                      <a:pt x="2186" y="2014"/>
                    </a:lnTo>
                    <a:lnTo>
                      <a:pt x="2176" y="2002"/>
                    </a:lnTo>
                    <a:lnTo>
                      <a:pt x="2168" y="1992"/>
                    </a:lnTo>
                    <a:lnTo>
                      <a:pt x="2166" y="1988"/>
                    </a:lnTo>
                    <a:lnTo>
                      <a:pt x="2166" y="1984"/>
                    </a:lnTo>
                    <a:lnTo>
                      <a:pt x="2168" y="1982"/>
                    </a:lnTo>
                    <a:lnTo>
                      <a:pt x="2178" y="1972"/>
                    </a:lnTo>
                    <a:lnTo>
                      <a:pt x="2180" y="1968"/>
                    </a:lnTo>
                    <a:lnTo>
                      <a:pt x="2182" y="1962"/>
                    </a:lnTo>
                    <a:lnTo>
                      <a:pt x="2180" y="1960"/>
                    </a:lnTo>
                    <a:lnTo>
                      <a:pt x="2174" y="1958"/>
                    </a:lnTo>
                    <a:lnTo>
                      <a:pt x="2150" y="1958"/>
                    </a:lnTo>
                    <a:lnTo>
                      <a:pt x="2148" y="1958"/>
                    </a:lnTo>
                    <a:lnTo>
                      <a:pt x="2146" y="1956"/>
                    </a:lnTo>
                    <a:lnTo>
                      <a:pt x="2146" y="1954"/>
                    </a:lnTo>
                    <a:lnTo>
                      <a:pt x="2146" y="1950"/>
                    </a:lnTo>
                    <a:lnTo>
                      <a:pt x="2148" y="1946"/>
                    </a:lnTo>
                    <a:lnTo>
                      <a:pt x="2158" y="1934"/>
                    </a:lnTo>
                    <a:lnTo>
                      <a:pt x="2158" y="1932"/>
                    </a:lnTo>
                    <a:lnTo>
                      <a:pt x="2158" y="1930"/>
                    </a:lnTo>
                    <a:lnTo>
                      <a:pt x="2154" y="1928"/>
                    </a:lnTo>
                    <a:lnTo>
                      <a:pt x="2150" y="1928"/>
                    </a:lnTo>
                    <a:lnTo>
                      <a:pt x="2144" y="1930"/>
                    </a:lnTo>
                    <a:lnTo>
                      <a:pt x="2138" y="1934"/>
                    </a:lnTo>
                    <a:lnTo>
                      <a:pt x="2130" y="1946"/>
                    </a:lnTo>
                    <a:lnTo>
                      <a:pt x="2116" y="1970"/>
                    </a:lnTo>
                    <a:lnTo>
                      <a:pt x="2112" y="1982"/>
                    </a:lnTo>
                    <a:close/>
                    <a:moveTo>
                      <a:pt x="1966" y="1940"/>
                    </a:moveTo>
                    <a:lnTo>
                      <a:pt x="1966" y="1940"/>
                    </a:lnTo>
                    <a:lnTo>
                      <a:pt x="1968" y="1948"/>
                    </a:lnTo>
                    <a:lnTo>
                      <a:pt x="1970" y="1954"/>
                    </a:lnTo>
                    <a:lnTo>
                      <a:pt x="1972" y="1960"/>
                    </a:lnTo>
                    <a:lnTo>
                      <a:pt x="1980" y="1974"/>
                    </a:lnTo>
                    <a:lnTo>
                      <a:pt x="1982" y="1980"/>
                    </a:lnTo>
                    <a:lnTo>
                      <a:pt x="1988" y="1984"/>
                    </a:lnTo>
                    <a:lnTo>
                      <a:pt x="1994" y="1986"/>
                    </a:lnTo>
                    <a:lnTo>
                      <a:pt x="1998" y="1986"/>
                    </a:lnTo>
                    <a:lnTo>
                      <a:pt x="2014" y="1986"/>
                    </a:lnTo>
                    <a:lnTo>
                      <a:pt x="2018" y="1986"/>
                    </a:lnTo>
                    <a:lnTo>
                      <a:pt x="2024" y="1988"/>
                    </a:lnTo>
                    <a:lnTo>
                      <a:pt x="2032" y="1990"/>
                    </a:lnTo>
                    <a:lnTo>
                      <a:pt x="2038" y="1992"/>
                    </a:lnTo>
                    <a:lnTo>
                      <a:pt x="2044" y="1996"/>
                    </a:lnTo>
                    <a:lnTo>
                      <a:pt x="2052" y="1996"/>
                    </a:lnTo>
                    <a:lnTo>
                      <a:pt x="2056" y="1996"/>
                    </a:lnTo>
                    <a:lnTo>
                      <a:pt x="2062" y="1994"/>
                    </a:lnTo>
                    <a:lnTo>
                      <a:pt x="2066" y="1988"/>
                    </a:lnTo>
                    <a:lnTo>
                      <a:pt x="2072" y="1974"/>
                    </a:lnTo>
                    <a:lnTo>
                      <a:pt x="2074" y="1968"/>
                    </a:lnTo>
                    <a:lnTo>
                      <a:pt x="2078" y="1962"/>
                    </a:lnTo>
                    <a:lnTo>
                      <a:pt x="2088" y="1950"/>
                    </a:lnTo>
                    <a:lnTo>
                      <a:pt x="2090" y="1944"/>
                    </a:lnTo>
                    <a:lnTo>
                      <a:pt x="2094" y="1932"/>
                    </a:lnTo>
                    <a:lnTo>
                      <a:pt x="2096" y="1928"/>
                    </a:lnTo>
                    <a:lnTo>
                      <a:pt x="2100" y="1924"/>
                    </a:lnTo>
                    <a:lnTo>
                      <a:pt x="2106" y="1922"/>
                    </a:lnTo>
                    <a:lnTo>
                      <a:pt x="2108" y="1920"/>
                    </a:lnTo>
                    <a:lnTo>
                      <a:pt x="2108" y="1918"/>
                    </a:lnTo>
                    <a:lnTo>
                      <a:pt x="2108" y="1916"/>
                    </a:lnTo>
                    <a:lnTo>
                      <a:pt x="2106" y="1914"/>
                    </a:lnTo>
                    <a:lnTo>
                      <a:pt x="2100" y="1912"/>
                    </a:lnTo>
                    <a:lnTo>
                      <a:pt x="2096" y="1908"/>
                    </a:lnTo>
                    <a:lnTo>
                      <a:pt x="2094" y="1900"/>
                    </a:lnTo>
                    <a:lnTo>
                      <a:pt x="2094" y="1898"/>
                    </a:lnTo>
                    <a:lnTo>
                      <a:pt x="2094" y="1882"/>
                    </a:lnTo>
                    <a:lnTo>
                      <a:pt x="2094" y="1878"/>
                    </a:lnTo>
                    <a:lnTo>
                      <a:pt x="2096" y="1870"/>
                    </a:lnTo>
                    <a:lnTo>
                      <a:pt x="2100" y="1866"/>
                    </a:lnTo>
                    <a:lnTo>
                      <a:pt x="2106" y="1864"/>
                    </a:lnTo>
                    <a:lnTo>
                      <a:pt x="2108" y="1862"/>
                    </a:lnTo>
                    <a:lnTo>
                      <a:pt x="2110" y="1858"/>
                    </a:lnTo>
                    <a:lnTo>
                      <a:pt x="2110" y="1856"/>
                    </a:lnTo>
                    <a:lnTo>
                      <a:pt x="2110" y="1852"/>
                    </a:lnTo>
                    <a:lnTo>
                      <a:pt x="2106" y="1848"/>
                    </a:lnTo>
                    <a:lnTo>
                      <a:pt x="2102" y="1842"/>
                    </a:lnTo>
                    <a:lnTo>
                      <a:pt x="2096" y="1836"/>
                    </a:lnTo>
                    <a:lnTo>
                      <a:pt x="2090" y="1834"/>
                    </a:lnTo>
                    <a:lnTo>
                      <a:pt x="2084" y="1832"/>
                    </a:lnTo>
                    <a:lnTo>
                      <a:pt x="2076" y="1834"/>
                    </a:lnTo>
                    <a:lnTo>
                      <a:pt x="2052" y="1846"/>
                    </a:lnTo>
                    <a:lnTo>
                      <a:pt x="2046" y="1850"/>
                    </a:lnTo>
                    <a:lnTo>
                      <a:pt x="2040" y="1856"/>
                    </a:lnTo>
                    <a:lnTo>
                      <a:pt x="2020" y="1882"/>
                    </a:lnTo>
                    <a:lnTo>
                      <a:pt x="2014" y="1888"/>
                    </a:lnTo>
                    <a:lnTo>
                      <a:pt x="2008" y="1892"/>
                    </a:lnTo>
                    <a:lnTo>
                      <a:pt x="2004" y="1896"/>
                    </a:lnTo>
                    <a:lnTo>
                      <a:pt x="1988" y="1902"/>
                    </a:lnTo>
                    <a:lnTo>
                      <a:pt x="1984" y="1904"/>
                    </a:lnTo>
                    <a:lnTo>
                      <a:pt x="1972" y="1914"/>
                    </a:lnTo>
                    <a:lnTo>
                      <a:pt x="1968" y="1920"/>
                    </a:lnTo>
                    <a:lnTo>
                      <a:pt x="1966" y="1926"/>
                    </a:lnTo>
                    <a:lnTo>
                      <a:pt x="1966" y="1940"/>
                    </a:lnTo>
                    <a:close/>
                    <a:moveTo>
                      <a:pt x="2180" y="1810"/>
                    </a:moveTo>
                    <a:lnTo>
                      <a:pt x="2180" y="1810"/>
                    </a:lnTo>
                    <a:lnTo>
                      <a:pt x="2174" y="1814"/>
                    </a:lnTo>
                    <a:lnTo>
                      <a:pt x="2170" y="1818"/>
                    </a:lnTo>
                    <a:lnTo>
                      <a:pt x="2164" y="1832"/>
                    </a:lnTo>
                    <a:lnTo>
                      <a:pt x="2164" y="1834"/>
                    </a:lnTo>
                    <a:lnTo>
                      <a:pt x="2164" y="1836"/>
                    </a:lnTo>
                    <a:lnTo>
                      <a:pt x="2166" y="1838"/>
                    </a:lnTo>
                    <a:lnTo>
                      <a:pt x="2168" y="1836"/>
                    </a:lnTo>
                    <a:lnTo>
                      <a:pt x="2174" y="1834"/>
                    </a:lnTo>
                    <a:lnTo>
                      <a:pt x="2180" y="1832"/>
                    </a:lnTo>
                    <a:lnTo>
                      <a:pt x="2186" y="1834"/>
                    </a:lnTo>
                    <a:lnTo>
                      <a:pt x="2192" y="1838"/>
                    </a:lnTo>
                    <a:lnTo>
                      <a:pt x="2200" y="1840"/>
                    </a:lnTo>
                    <a:lnTo>
                      <a:pt x="2204" y="1840"/>
                    </a:lnTo>
                    <a:lnTo>
                      <a:pt x="2210" y="1840"/>
                    </a:lnTo>
                    <a:lnTo>
                      <a:pt x="2218" y="1844"/>
                    </a:lnTo>
                    <a:lnTo>
                      <a:pt x="2224" y="1846"/>
                    </a:lnTo>
                    <a:lnTo>
                      <a:pt x="2226" y="1846"/>
                    </a:lnTo>
                    <a:lnTo>
                      <a:pt x="2228" y="1846"/>
                    </a:lnTo>
                    <a:lnTo>
                      <a:pt x="2230" y="1844"/>
                    </a:lnTo>
                    <a:lnTo>
                      <a:pt x="2230" y="1842"/>
                    </a:lnTo>
                    <a:lnTo>
                      <a:pt x="2230" y="1818"/>
                    </a:lnTo>
                    <a:lnTo>
                      <a:pt x="2230" y="1812"/>
                    </a:lnTo>
                    <a:lnTo>
                      <a:pt x="2226" y="1806"/>
                    </a:lnTo>
                    <a:lnTo>
                      <a:pt x="2216" y="1798"/>
                    </a:lnTo>
                    <a:lnTo>
                      <a:pt x="2214" y="1796"/>
                    </a:lnTo>
                    <a:lnTo>
                      <a:pt x="2212" y="1794"/>
                    </a:lnTo>
                    <a:lnTo>
                      <a:pt x="2208" y="1796"/>
                    </a:lnTo>
                    <a:lnTo>
                      <a:pt x="2206" y="1798"/>
                    </a:lnTo>
                    <a:lnTo>
                      <a:pt x="2198" y="1806"/>
                    </a:lnTo>
                    <a:lnTo>
                      <a:pt x="2190" y="1810"/>
                    </a:lnTo>
                    <a:lnTo>
                      <a:pt x="2184" y="1810"/>
                    </a:lnTo>
                    <a:lnTo>
                      <a:pt x="2180" y="1810"/>
                    </a:lnTo>
                    <a:close/>
                    <a:moveTo>
                      <a:pt x="2152" y="1544"/>
                    </a:moveTo>
                    <a:lnTo>
                      <a:pt x="2152" y="1544"/>
                    </a:lnTo>
                    <a:lnTo>
                      <a:pt x="2152" y="1542"/>
                    </a:lnTo>
                    <a:lnTo>
                      <a:pt x="2152" y="1540"/>
                    </a:lnTo>
                    <a:lnTo>
                      <a:pt x="2150" y="1540"/>
                    </a:lnTo>
                    <a:lnTo>
                      <a:pt x="2148" y="1542"/>
                    </a:lnTo>
                    <a:lnTo>
                      <a:pt x="2138" y="1550"/>
                    </a:lnTo>
                    <a:lnTo>
                      <a:pt x="2134" y="1558"/>
                    </a:lnTo>
                    <a:lnTo>
                      <a:pt x="2132" y="1564"/>
                    </a:lnTo>
                    <a:lnTo>
                      <a:pt x="2132" y="1568"/>
                    </a:lnTo>
                    <a:lnTo>
                      <a:pt x="2134" y="1576"/>
                    </a:lnTo>
                    <a:lnTo>
                      <a:pt x="2136" y="1584"/>
                    </a:lnTo>
                    <a:lnTo>
                      <a:pt x="2140" y="1588"/>
                    </a:lnTo>
                    <a:lnTo>
                      <a:pt x="2140" y="1590"/>
                    </a:lnTo>
                    <a:lnTo>
                      <a:pt x="2142" y="1592"/>
                    </a:lnTo>
                    <a:lnTo>
                      <a:pt x="2144" y="1590"/>
                    </a:lnTo>
                    <a:lnTo>
                      <a:pt x="2144" y="1588"/>
                    </a:lnTo>
                    <a:lnTo>
                      <a:pt x="2150" y="1564"/>
                    </a:lnTo>
                    <a:lnTo>
                      <a:pt x="2152" y="1548"/>
                    </a:lnTo>
                    <a:lnTo>
                      <a:pt x="2152" y="1544"/>
                    </a:lnTo>
                    <a:close/>
                    <a:moveTo>
                      <a:pt x="2066" y="2082"/>
                    </a:moveTo>
                    <a:lnTo>
                      <a:pt x="2066" y="2082"/>
                    </a:lnTo>
                    <a:lnTo>
                      <a:pt x="2068" y="2082"/>
                    </a:lnTo>
                    <a:lnTo>
                      <a:pt x="2070" y="2082"/>
                    </a:lnTo>
                    <a:lnTo>
                      <a:pt x="2072" y="2080"/>
                    </a:lnTo>
                    <a:lnTo>
                      <a:pt x="2070" y="2078"/>
                    </a:lnTo>
                    <a:lnTo>
                      <a:pt x="2068" y="2072"/>
                    </a:lnTo>
                    <a:lnTo>
                      <a:pt x="2062" y="2066"/>
                    </a:lnTo>
                    <a:lnTo>
                      <a:pt x="2056" y="2062"/>
                    </a:lnTo>
                    <a:lnTo>
                      <a:pt x="2032" y="2058"/>
                    </a:lnTo>
                    <a:lnTo>
                      <a:pt x="2018" y="2052"/>
                    </a:lnTo>
                    <a:lnTo>
                      <a:pt x="2012" y="2048"/>
                    </a:lnTo>
                    <a:lnTo>
                      <a:pt x="2006" y="2046"/>
                    </a:lnTo>
                    <a:lnTo>
                      <a:pt x="1998" y="2046"/>
                    </a:lnTo>
                    <a:lnTo>
                      <a:pt x="1994" y="2046"/>
                    </a:lnTo>
                    <a:lnTo>
                      <a:pt x="1978" y="2046"/>
                    </a:lnTo>
                    <a:lnTo>
                      <a:pt x="1964" y="2046"/>
                    </a:lnTo>
                    <a:lnTo>
                      <a:pt x="1948" y="2046"/>
                    </a:lnTo>
                    <a:lnTo>
                      <a:pt x="1916" y="2046"/>
                    </a:lnTo>
                    <a:lnTo>
                      <a:pt x="1912" y="2046"/>
                    </a:lnTo>
                    <a:lnTo>
                      <a:pt x="1916" y="2048"/>
                    </a:lnTo>
                    <a:lnTo>
                      <a:pt x="1940" y="2062"/>
                    </a:lnTo>
                    <a:lnTo>
                      <a:pt x="1954" y="2066"/>
                    </a:lnTo>
                    <a:lnTo>
                      <a:pt x="1998" y="2074"/>
                    </a:lnTo>
                    <a:lnTo>
                      <a:pt x="2014" y="2074"/>
                    </a:lnTo>
                    <a:lnTo>
                      <a:pt x="2026" y="2074"/>
                    </a:lnTo>
                    <a:lnTo>
                      <a:pt x="2042" y="2076"/>
                    </a:lnTo>
                    <a:lnTo>
                      <a:pt x="2066" y="2082"/>
                    </a:lnTo>
                    <a:close/>
                    <a:moveTo>
                      <a:pt x="2126" y="1676"/>
                    </a:moveTo>
                    <a:lnTo>
                      <a:pt x="2126" y="1676"/>
                    </a:lnTo>
                    <a:lnTo>
                      <a:pt x="2124" y="1684"/>
                    </a:lnTo>
                    <a:lnTo>
                      <a:pt x="2126" y="1692"/>
                    </a:lnTo>
                    <a:lnTo>
                      <a:pt x="2130" y="1706"/>
                    </a:lnTo>
                    <a:lnTo>
                      <a:pt x="2134" y="1712"/>
                    </a:lnTo>
                    <a:lnTo>
                      <a:pt x="2138" y="1718"/>
                    </a:lnTo>
                    <a:lnTo>
                      <a:pt x="2142" y="1722"/>
                    </a:lnTo>
                    <a:lnTo>
                      <a:pt x="2148" y="1722"/>
                    </a:lnTo>
                    <a:lnTo>
                      <a:pt x="2152" y="1724"/>
                    </a:lnTo>
                    <a:lnTo>
                      <a:pt x="2158" y="1728"/>
                    </a:lnTo>
                    <a:lnTo>
                      <a:pt x="2174" y="1738"/>
                    </a:lnTo>
                    <a:lnTo>
                      <a:pt x="2180" y="1744"/>
                    </a:lnTo>
                    <a:lnTo>
                      <a:pt x="2186" y="1750"/>
                    </a:lnTo>
                    <a:lnTo>
                      <a:pt x="2188" y="1754"/>
                    </a:lnTo>
                    <a:lnTo>
                      <a:pt x="2192" y="1760"/>
                    </a:lnTo>
                    <a:lnTo>
                      <a:pt x="2198" y="1766"/>
                    </a:lnTo>
                    <a:lnTo>
                      <a:pt x="2204" y="1768"/>
                    </a:lnTo>
                    <a:lnTo>
                      <a:pt x="2206" y="1768"/>
                    </a:lnTo>
                    <a:lnTo>
                      <a:pt x="2208" y="1768"/>
                    </a:lnTo>
                    <a:lnTo>
                      <a:pt x="2210" y="1766"/>
                    </a:lnTo>
                    <a:lnTo>
                      <a:pt x="2210" y="1764"/>
                    </a:lnTo>
                    <a:lnTo>
                      <a:pt x="2210" y="1760"/>
                    </a:lnTo>
                    <a:lnTo>
                      <a:pt x="2210" y="1752"/>
                    </a:lnTo>
                    <a:lnTo>
                      <a:pt x="2206" y="1746"/>
                    </a:lnTo>
                    <a:lnTo>
                      <a:pt x="2196" y="1730"/>
                    </a:lnTo>
                    <a:lnTo>
                      <a:pt x="2190" y="1724"/>
                    </a:lnTo>
                    <a:lnTo>
                      <a:pt x="2184" y="1718"/>
                    </a:lnTo>
                    <a:lnTo>
                      <a:pt x="2168" y="1708"/>
                    </a:lnTo>
                    <a:lnTo>
                      <a:pt x="2164" y="1704"/>
                    </a:lnTo>
                    <a:lnTo>
                      <a:pt x="2162" y="1698"/>
                    </a:lnTo>
                    <a:lnTo>
                      <a:pt x="2164" y="1686"/>
                    </a:lnTo>
                    <a:lnTo>
                      <a:pt x="2170" y="1672"/>
                    </a:lnTo>
                    <a:lnTo>
                      <a:pt x="2168" y="1666"/>
                    </a:lnTo>
                    <a:lnTo>
                      <a:pt x="2164" y="1660"/>
                    </a:lnTo>
                    <a:lnTo>
                      <a:pt x="2160" y="1658"/>
                    </a:lnTo>
                    <a:lnTo>
                      <a:pt x="2152" y="1656"/>
                    </a:lnTo>
                    <a:lnTo>
                      <a:pt x="2146" y="1658"/>
                    </a:lnTo>
                    <a:lnTo>
                      <a:pt x="2140" y="1660"/>
                    </a:lnTo>
                    <a:lnTo>
                      <a:pt x="2134" y="1666"/>
                    </a:lnTo>
                    <a:lnTo>
                      <a:pt x="2130" y="1672"/>
                    </a:lnTo>
                    <a:lnTo>
                      <a:pt x="2126" y="1676"/>
                    </a:lnTo>
                    <a:close/>
                    <a:moveTo>
                      <a:pt x="3046" y="620"/>
                    </a:moveTo>
                    <a:lnTo>
                      <a:pt x="3046" y="620"/>
                    </a:lnTo>
                    <a:lnTo>
                      <a:pt x="3052" y="616"/>
                    </a:lnTo>
                    <a:lnTo>
                      <a:pt x="3054" y="610"/>
                    </a:lnTo>
                    <a:lnTo>
                      <a:pt x="3062" y="478"/>
                    </a:lnTo>
                    <a:lnTo>
                      <a:pt x="3060" y="472"/>
                    </a:lnTo>
                    <a:lnTo>
                      <a:pt x="3056" y="466"/>
                    </a:lnTo>
                    <a:lnTo>
                      <a:pt x="3050" y="464"/>
                    </a:lnTo>
                    <a:lnTo>
                      <a:pt x="3038" y="460"/>
                    </a:lnTo>
                    <a:lnTo>
                      <a:pt x="3034" y="458"/>
                    </a:lnTo>
                    <a:lnTo>
                      <a:pt x="3028" y="454"/>
                    </a:lnTo>
                    <a:lnTo>
                      <a:pt x="3020" y="446"/>
                    </a:lnTo>
                    <a:lnTo>
                      <a:pt x="3006" y="438"/>
                    </a:lnTo>
                    <a:lnTo>
                      <a:pt x="3002" y="434"/>
                    </a:lnTo>
                    <a:lnTo>
                      <a:pt x="2994" y="432"/>
                    </a:lnTo>
                    <a:lnTo>
                      <a:pt x="2986" y="432"/>
                    </a:lnTo>
                    <a:lnTo>
                      <a:pt x="2972" y="432"/>
                    </a:lnTo>
                    <a:lnTo>
                      <a:pt x="2966" y="430"/>
                    </a:lnTo>
                    <a:lnTo>
                      <a:pt x="2958" y="428"/>
                    </a:lnTo>
                    <a:lnTo>
                      <a:pt x="2952" y="424"/>
                    </a:lnTo>
                    <a:lnTo>
                      <a:pt x="2946" y="422"/>
                    </a:lnTo>
                    <a:lnTo>
                      <a:pt x="2938" y="422"/>
                    </a:lnTo>
                    <a:lnTo>
                      <a:pt x="2934" y="422"/>
                    </a:lnTo>
                    <a:lnTo>
                      <a:pt x="2920" y="422"/>
                    </a:lnTo>
                    <a:lnTo>
                      <a:pt x="2918" y="424"/>
                    </a:lnTo>
                    <a:lnTo>
                      <a:pt x="2918" y="430"/>
                    </a:lnTo>
                    <a:lnTo>
                      <a:pt x="2924" y="452"/>
                    </a:lnTo>
                    <a:lnTo>
                      <a:pt x="2922" y="460"/>
                    </a:lnTo>
                    <a:lnTo>
                      <a:pt x="2918" y="464"/>
                    </a:lnTo>
                    <a:lnTo>
                      <a:pt x="2914" y="466"/>
                    </a:lnTo>
                    <a:lnTo>
                      <a:pt x="2906" y="468"/>
                    </a:lnTo>
                    <a:lnTo>
                      <a:pt x="2900" y="466"/>
                    </a:lnTo>
                    <a:lnTo>
                      <a:pt x="2894" y="464"/>
                    </a:lnTo>
                    <a:lnTo>
                      <a:pt x="2888" y="460"/>
                    </a:lnTo>
                    <a:lnTo>
                      <a:pt x="2882" y="454"/>
                    </a:lnTo>
                    <a:lnTo>
                      <a:pt x="2880" y="448"/>
                    </a:lnTo>
                    <a:lnTo>
                      <a:pt x="2876" y="436"/>
                    </a:lnTo>
                    <a:lnTo>
                      <a:pt x="2874" y="432"/>
                    </a:lnTo>
                    <a:lnTo>
                      <a:pt x="2868" y="432"/>
                    </a:lnTo>
                    <a:lnTo>
                      <a:pt x="2856" y="432"/>
                    </a:lnTo>
                    <a:lnTo>
                      <a:pt x="2848" y="432"/>
                    </a:lnTo>
                    <a:lnTo>
                      <a:pt x="2842" y="436"/>
                    </a:lnTo>
                    <a:lnTo>
                      <a:pt x="2836" y="438"/>
                    </a:lnTo>
                    <a:lnTo>
                      <a:pt x="2830" y="438"/>
                    </a:lnTo>
                    <a:lnTo>
                      <a:pt x="2816" y="434"/>
                    </a:lnTo>
                    <a:lnTo>
                      <a:pt x="2800" y="432"/>
                    </a:lnTo>
                    <a:lnTo>
                      <a:pt x="2786" y="432"/>
                    </a:lnTo>
                    <a:lnTo>
                      <a:pt x="2780" y="432"/>
                    </a:lnTo>
                    <a:lnTo>
                      <a:pt x="2774" y="436"/>
                    </a:lnTo>
                    <a:lnTo>
                      <a:pt x="2772" y="438"/>
                    </a:lnTo>
                    <a:lnTo>
                      <a:pt x="2768" y="438"/>
                    </a:lnTo>
                    <a:lnTo>
                      <a:pt x="2764" y="436"/>
                    </a:lnTo>
                    <a:lnTo>
                      <a:pt x="2756" y="426"/>
                    </a:lnTo>
                    <a:lnTo>
                      <a:pt x="2752" y="420"/>
                    </a:lnTo>
                    <a:lnTo>
                      <a:pt x="2750" y="414"/>
                    </a:lnTo>
                    <a:lnTo>
                      <a:pt x="2750" y="400"/>
                    </a:lnTo>
                    <a:lnTo>
                      <a:pt x="2748" y="394"/>
                    </a:lnTo>
                    <a:lnTo>
                      <a:pt x="2742" y="388"/>
                    </a:lnTo>
                    <a:lnTo>
                      <a:pt x="2726" y="376"/>
                    </a:lnTo>
                    <a:lnTo>
                      <a:pt x="2720" y="374"/>
                    </a:lnTo>
                    <a:lnTo>
                      <a:pt x="2712" y="372"/>
                    </a:lnTo>
                    <a:lnTo>
                      <a:pt x="2680" y="372"/>
                    </a:lnTo>
                    <a:lnTo>
                      <a:pt x="2664" y="372"/>
                    </a:lnTo>
                    <a:lnTo>
                      <a:pt x="2630" y="372"/>
                    </a:lnTo>
                    <a:lnTo>
                      <a:pt x="2624" y="370"/>
                    </a:lnTo>
                    <a:lnTo>
                      <a:pt x="2622" y="368"/>
                    </a:lnTo>
                    <a:lnTo>
                      <a:pt x="2620" y="362"/>
                    </a:lnTo>
                    <a:lnTo>
                      <a:pt x="2618" y="358"/>
                    </a:lnTo>
                    <a:lnTo>
                      <a:pt x="2606" y="348"/>
                    </a:lnTo>
                    <a:lnTo>
                      <a:pt x="2590" y="338"/>
                    </a:lnTo>
                    <a:lnTo>
                      <a:pt x="2586" y="332"/>
                    </a:lnTo>
                    <a:lnTo>
                      <a:pt x="2584" y="326"/>
                    </a:lnTo>
                    <a:lnTo>
                      <a:pt x="2584" y="322"/>
                    </a:lnTo>
                    <a:lnTo>
                      <a:pt x="2580" y="316"/>
                    </a:lnTo>
                    <a:lnTo>
                      <a:pt x="2576" y="312"/>
                    </a:lnTo>
                    <a:lnTo>
                      <a:pt x="2474" y="286"/>
                    </a:lnTo>
                    <a:lnTo>
                      <a:pt x="2468" y="286"/>
                    </a:lnTo>
                    <a:lnTo>
                      <a:pt x="2466" y="288"/>
                    </a:lnTo>
                    <a:lnTo>
                      <a:pt x="2466" y="290"/>
                    </a:lnTo>
                    <a:lnTo>
                      <a:pt x="2464" y="294"/>
                    </a:lnTo>
                    <a:lnTo>
                      <a:pt x="2458" y="298"/>
                    </a:lnTo>
                    <a:lnTo>
                      <a:pt x="2442" y="310"/>
                    </a:lnTo>
                    <a:lnTo>
                      <a:pt x="2438" y="314"/>
                    </a:lnTo>
                    <a:lnTo>
                      <a:pt x="2438" y="322"/>
                    </a:lnTo>
                    <a:lnTo>
                      <a:pt x="2444" y="336"/>
                    </a:lnTo>
                    <a:lnTo>
                      <a:pt x="2444" y="338"/>
                    </a:lnTo>
                    <a:lnTo>
                      <a:pt x="2444" y="342"/>
                    </a:lnTo>
                    <a:lnTo>
                      <a:pt x="2442" y="344"/>
                    </a:lnTo>
                    <a:lnTo>
                      <a:pt x="2438" y="346"/>
                    </a:lnTo>
                    <a:lnTo>
                      <a:pt x="2424" y="350"/>
                    </a:lnTo>
                    <a:lnTo>
                      <a:pt x="2408" y="352"/>
                    </a:lnTo>
                    <a:lnTo>
                      <a:pt x="2406" y="352"/>
                    </a:lnTo>
                    <a:lnTo>
                      <a:pt x="2390" y="350"/>
                    </a:lnTo>
                    <a:lnTo>
                      <a:pt x="2376" y="346"/>
                    </a:lnTo>
                    <a:lnTo>
                      <a:pt x="2368" y="346"/>
                    </a:lnTo>
                    <a:lnTo>
                      <a:pt x="2362" y="348"/>
                    </a:lnTo>
                    <a:lnTo>
                      <a:pt x="2358" y="350"/>
                    </a:lnTo>
                    <a:lnTo>
                      <a:pt x="2350" y="350"/>
                    </a:lnTo>
                    <a:lnTo>
                      <a:pt x="2346" y="346"/>
                    </a:lnTo>
                    <a:lnTo>
                      <a:pt x="2332" y="340"/>
                    </a:lnTo>
                    <a:lnTo>
                      <a:pt x="2326" y="336"/>
                    </a:lnTo>
                    <a:lnTo>
                      <a:pt x="2324" y="336"/>
                    </a:lnTo>
                    <a:lnTo>
                      <a:pt x="2322" y="336"/>
                    </a:lnTo>
                    <a:lnTo>
                      <a:pt x="2320" y="338"/>
                    </a:lnTo>
                    <a:lnTo>
                      <a:pt x="2318" y="342"/>
                    </a:lnTo>
                    <a:lnTo>
                      <a:pt x="2318" y="354"/>
                    </a:lnTo>
                    <a:lnTo>
                      <a:pt x="2318" y="362"/>
                    </a:lnTo>
                    <a:lnTo>
                      <a:pt x="2314" y="368"/>
                    </a:lnTo>
                    <a:lnTo>
                      <a:pt x="2304" y="376"/>
                    </a:lnTo>
                    <a:lnTo>
                      <a:pt x="2302" y="378"/>
                    </a:lnTo>
                    <a:lnTo>
                      <a:pt x="2300" y="378"/>
                    </a:lnTo>
                    <a:lnTo>
                      <a:pt x="2298" y="378"/>
                    </a:lnTo>
                    <a:lnTo>
                      <a:pt x="2294" y="376"/>
                    </a:lnTo>
                    <a:lnTo>
                      <a:pt x="2284" y="360"/>
                    </a:lnTo>
                    <a:lnTo>
                      <a:pt x="2276" y="346"/>
                    </a:lnTo>
                    <a:lnTo>
                      <a:pt x="2264" y="330"/>
                    </a:lnTo>
                    <a:lnTo>
                      <a:pt x="2262" y="324"/>
                    </a:lnTo>
                    <a:lnTo>
                      <a:pt x="2264" y="316"/>
                    </a:lnTo>
                    <a:lnTo>
                      <a:pt x="2276" y="300"/>
                    </a:lnTo>
                    <a:lnTo>
                      <a:pt x="2278" y="294"/>
                    </a:lnTo>
                    <a:lnTo>
                      <a:pt x="2280" y="286"/>
                    </a:lnTo>
                    <a:lnTo>
                      <a:pt x="2280" y="282"/>
                    </a:lnTo>
                    <a:lnTo>
                      <a:pt x="2278" y="276"/>
                    </a:lnTo>
                    <a:lnTo>
                      <a:pt x="2274" y="268"/>
                    </a:lnTo>
                    <a:lnTo>
                      <a:pt x="2266" y="260"/>
                    </a:lnTo>
                    <a:lnTo>
                      <a:pt x="2252" y="252"/>
                    </a:lnTo>
                    <a:lnTo>
                      <a:pt x="2248" y="248"/>
                    </a:lnTo>
                    <a:lnTo>
                      <a:pt x="2240" y="246"/>
                    </a:lnTo>
                    <a:lnTo>
                      <a:pt x="2232" y="246"/>
                    </a:lnTo>
                    <a:lnTo>
                      <a:pt x="2230" y="246"/>
                    </a:lnTo>
                    <a:lnTo>
                      <a:pt x="2222" y="244"/>
                    </a:lnTo>
                    <a:lnTo>
                      <a:pt x="2216" y="240"/>
                    </a:lnTo>
                    <a:lnTo>
                      <a:pt x="2204" y="232"/>
                    </a:lnTo>
                    <a:lnTo>
                      <a:pt x="2198" y="230"/>
                    </a:lnTo>
                    <a:lnTo>
                      <a:pt x="2196" y="228"/>
                    </a:lnTo>
                    <a:lnTo>
                      <a:pt x="2192" y="228"/>
                    </a:lnTo>
                    <a:lnTo>
                      <a:pt x="2190" y="230"/>
                    </a:lnTo>
                    <a:lnTo>
                      <a:pt x="2188" y="232"/>
                    </a:lnTo>
                    <a:lnTo>
                      <a:pt x="2186" y="238"/>
                    </a:lnTo>
                    <a:lnTo>
                      <a:pt x="2178" y="252"/>
                    </a:lnTo>
                    <a:lnTo>
                      <a:pt x="2176" y="258"/>
                    </a:lnTo>
                    <a:lnTo>
                      <a:pt x="2170" y="262"/>
                    </a:lnTo>
                    <a:lnTo>
                      <a:pt x="2164" y="264"/>
                    </a:lnTo>
                    <a:lnTo>
                      <a:pt x="2132" y="264"/>
                    </a:lnTo>
                    <a:lnTo>
                      <a:pt x="2124" y="264"/>
                    </a:lnTo>
                    <a:lnTo>
                      <a:pt x="2116" y="262"/>
                    </a:lnTo>
                    <a:lnTo>
                      <a:pt x="2110" y="258"/>
                    </a:lnTo>
                    <a:lnTo>
                      <a:pt x="2104" y="254"/>
                    </a:lnTo>
                    <a:lnTo>
                      <a:pt x="2100" y="248"/>
                    </a:lnTo>
                    <a:lnTo>
                      <a:pt x="2098" y="242"/>
                    </a:lnTo>
                    <a:lnTo>
                      <a:pt x="2092" y="238"/>
                    </a:lnTo>
                    <a:lnTo>
                      <a:pt x="2086" y="236"/>
                    </a:lnTo>
                    <a:lnTo>
                      <a:pt x="2062" y="236"/>
                    </a:lnTo>
                    <a:lnTo>
                      <a:pt x="2054" y="236"/>
                    </a:lnTo>
                    <a:lnTo>
                      <a:pt x="2048" y="240"/>
                    </a:lnTo>
                    <a:lnTo>
                      <a:pt x="2032" y="250"/>
                    </a:lnTo>
                    <a:lnTo>
                      <a:pt x="2030" y="252"/>
                    </a:lnTo>
                    <a:lnTo>
                      <a:pt x="2028" y="252"/>
                    </a:lnTo>
                    <a:lnTo>
                      <a:pt x="2026" y="250"/>
                    </a:lnTo>
                    <a:lnTo>
                      <a:pt x="2026" y="246"/>
                    </a:lnTo>
                    <a:lnTo>
                      <a:pt x="2026" y="244"/>
                    </a:lnTo>
                    <a:lnTo>
                      <a:pt x="2024" y="236"/>
                    </a:lnTo>
                    <a:lnTo>
                      <a:pt x="2020" y="230"/>
                    </a:lnTo>
                    <a:lnTo>
                      <a:pt x="2012" y="222"/>
                    </a:lnTo>
                    <a:lnTo>
                      <a:pt x="2004" y="218"/>
                    </a:lnTo>
                    <a:lnTo>
                      <a:pt x="1998" y="216"/>
                    </a:lnTo>
                    <a:lnTo>
                      <a:pt x="1994" y="216"/>
                    </a:lnTo>
                    <a:lnTo>
                      <a:pt x="1986" y="218"/>
                    </a:lnTo>
                    <a:lnTo>
                      <a:pt x="1980" y="222"/>
                    </a:lnTo>
                    <a:lnTo>
                      <a:pt x="1972" y="230"/>
                    </a:lnTo>
                    <a:lnTo>
                      <a:pt x="1960" y="240"/>
                    </a:lnTo>
                    <a:lnTo>
                      <a:pt x="1944" y="250"/>
                    </a:lnTo>
                    <a:lnTo>
                      <a:pt x="1930" y="260"/>
                    </a:lnTo>
                    <a:lnTo>
                      <a:pt x="1914" y="270"/>
                    </a:lnTo>
                    <a:lnTo>
                      <a:pt x="1910" y="272"/>
                    </a:lnTo>
                    <a:lnTo>
                      <a:pt x="1912" y="268"/>
                    </a:lnTo>
                    <a:lnTo>
                      <a:pt x="1922" y="252"/>
                    </a:lnTo>
                    <a:lnTo>
                      <a:pt x="1928" y="246"/>
                    </a:lnTo>
                    <a:lnTo>
                      <a:pt x="1934" y="242"/>
                    </a:lnTo>
                    <a:lnTo>
                      <a:pt x="1940" y="238"/>
                    </a:lnTo>
                    <a:lnTo>
                      <a:pt x="1946" y="234"/>
                    </a:lnTo>
                    <a:lnTo>
                      <a:pt x="1952" y="228"/>
                    </a:lnTo>
                    <a:lnTo>
                      <a:pt x="1972" y="194"/>
                    </a:lnTo>
                    <a:lnTo>
                      <a:pt x="1982" y="180"/>
                    </a:lnTo>
                    <a:lnTo>
                      <a:pt x="1990" y="172"/>
                    </a:lnTo>
                    <a:lnTo>
                      <a:pt x="2000" y="160"/>
                    </a:lnTo>
                    <a:lnTo>
                      <a:pt x="2010" y="144"/>
                    </a:lnTo>
                    <a:lnTo>
                      <a:pt x="2014" y="138"/>
                    </a:lnTo>
                    <a:lnTo>
                      <a:pt x="2014" y="130"/>
                    </a:lnTo>
                    <a:lnTo>
                      <a:pt x="2008" y="96"/>
                    </a:lnTo>
                    <a:lnTo>
                      <a:pt x="2004" y="90"/>
                    </a:lnTo>
                    <a:lnTo>
                      <a:pt x="2000" y="84"/>
                    </a:lnTo>
                    <a:lnTo>
                      <a:pt x="1972" y="64"/>
                    </a:lnTo>
                    <a:lnTo>
                      <a:pt x="1958" y="56"/>
                    </a:lnTo>
                    <a:lnTo>
                      <a:pt x="1944" y="52"/>
                    </a:lnTo>
                    <a:lnTo>
                      <a:pt x="1940" y="48"/>
                    </a:lnTo>
                    <a:lnTo>
                      <a:pt x="1938" y="44"/>
                    </a:lnTo>
                    <a:lnTo>
                      <a:pt x="1934" y="32"/>
                    </a:lnTo>
                    <a:lnTo>
                      <a:pt x="1922" y="8"/>
                    </a:lnTo>
                    <a:lnTo>
                      <a:pt x="1916" y="2"/>
                    </a:lnTo>
                    <a:lnTo>
                      <a:pt x="1910" y="0"/>
                    </a:lnTo>
                    <a:lnTo>
                      <a:pt x="1886" y="0"/>
                    </a:lnTo>
                    <a:lnTo>
                      <a:pt x="1880" y="2"/>
                    </a:lnTo>
                    <a:lnTo>
                      <a:pt x="1872" y="6"/>
                    </a:lnTo>
                    <a:lnTo>
                      <a:pt x="1844" y="34"/>
                    </a:lnTo>
                    <a:lnTo>
                      <a:pt x="1840" y="40"/>
                    </a:lnTo>
                    <a:lnTo>
                      <a:pt x="1838" y="48"/>
                    </a:lnTo>
                    <a:lnTo>
                      <a:pt x="1832" y="70"/>
                    </a:lnTo>
                    <a:lnTo>
                      <a:pt x="1828" y="78"/>
                    </a:lnTo>
                    <a:lnTo>
                      <a:pt x="1822" y="82"/>
                    </a:lnTo>
                    <a:lnTo>
                      <a:pt x="1788" y="104"/>
                    </a:lnTo>
                    <a:lnTo>
                      <a:pt x="1780" y="106"/>
                    </a:lnTo>
                    <a:lnTo>
                      <a:pt x="1774" y="104"/>
                    </a:lnTo>
                    <a:lnTo>
                      <a:pt x="1758" y="92"/>
                    </a:lnTo>
                    <a:lnTo>
                      <a:pt x="1750" y="90"/>
                    </a:lnTo>
                    <a:lnTo>
                      <a:pt x="1744" y="92"/>
                    </a:lnTo>
                    <a:lnTo>
                      <a:pt x="1710" y="106"/>
                    </a:lnTo>
                    <a:lnTo>
                      <a:pt x="1696" y="112"/>
                    </a:lnTo>
                    <a:lnTo>
                      <a:pt x="1660" y="134"/>
                    </a:lnTo>
                    <a:lnTo>
                      <a:pt x="1648" y="144"/>
                    </a:lnTo>
                    <a:lnTo>
                      <a:pt x="1630" y="162"/>
                    </a:lnTo>
                    <a:lnTo>
                      <a:pt x="1626" y="168"/>
                    </a:lnTo>
                    <a:lnTo>
                      <a:pt x="1622" y="174"/>
                    </a:lnTo>
                    <a:lnTo>
                      <a:pt x="1616" y="218"/>
                    </a:lnTo>
                    <a:lnTo>
                      <a:pt x="1612" y="224"/>
                    </a:lnTo>
                    <a:lnTo>
                      <a:pt x="1606" y="228"/>
                    </a:lnTo>
                    <a:lnTo>
                      <a:pt x="1544" y="244"/>
                    </a:lnTo>
                    <a:lnTo>
                      <a:pt x="1536" y="246"/>
                    </a:lnTo>
                    <a:lnTo>
                      <a:pt x="1532" y="252"/>
                    </a:lnTo>
                    <a:lnTo>
                      <a:pt x="1530" y="258"/>
                    </a:lnTo>
                    <a:lnTo>
                      <a:pt x="1528" y="264"/>
                    </a:lnTo>
                    <a:lnTo>
                      <a:pt x="1526" y="272"/>
                    </a:lnTo>
                    <a:lnTo>
                      <a:pt x="1526" y="306"/>
                    </a:lnTo>
                    <a:lnTo>
                      <a:pt x="1524" y="310"/>
                    </a:lnTo>
                    <a:lnTo>
                      <a:pt x="1522" y="308"/>
                    </a:lnTo>
                    <a:lnTo>
                      <a:pt x="1516" y="304"/>
                    </a:lnTo>
                    <a:lnTo>
                      <a:pt x="1508" y="302"/>
                    </a:lnTo>
                    <a:lnTo>
                      <a:pt x="1494" y="296"/>
                    </a:lnTo>
                    <a:lnTo>
                      <a:pt x="1488" y="296"/>
                    </a:lnTo>
                    <a:lnTo>
                      <a:pt x="1482" y="300"/>
                    </a:lnTo>
                    <a:lnTo>
                      <a:pt x="1472" y="316"/>
                    </a:lnTo>
                    <a:lnTo>
                      <a:pt x="1468" y="320"/>
                    </a:lnTo>
                    <a:lnTo>
                      <a:pt x="1464" y="320"/>
                    </a:lnTo>
                    <a:lnTo>
                      <a:pt x="1462" y="318"/>
                    </a:lnTo>
                    <a:lnTo>
                      <a:pt x="1458" y="314"/>
                    </a:lnTo>
                    <a:lnTo>
                      <a:pt x="1458" y="308"/>
                    </a:lnTo>
                    <a:lnTo>
                      <a:pt x="1456" y="304"/>
                    </a:lnTo>
                    <a:lnTo>
                      <a:pt x="1452" y="298"/>
                    </a:lnTo>
                    <a:lnTo>
                      <a:pt x="1444" y="290"/>
                    </a:lnTo>
                    <a:lnTo>
                      <a:pt x="1438" y="286"/>
                    </a:lnTo>
                    <a:lnTo>
                      <a:pt x="1434" y="284"/>
                    </a:lnTo>
                    <a:lnTo>
                      <a:pt x="1428" y="286"/>
                    </a:lnTo>
                    <a:lnTo>
                      <a:pt x="1426" y="292"/>
                    </a:lnTo>
                    <a:lnTo>
                      <a:pt x="1420" y="306"/>
                    </a:lnTo>
                    <a:lnTo>
                      <a:pt x="1418" y="322"/>
                    </a:lnTo>
                    <a:lnTo>
                      <a:pt x="1418" y="336"/>
                    </a:lnTo>
                    <a:lnTo>
                      <a:pt x="1418" y="352"/>
                    </a:lnTo>
                    <a:lnTo>
                      <a:pt x="1418" y="374"/>
                    </a:lnTo>
                    <a:lnTo>
                      <a:pt x="1416" y="382"/>
                    </a:lnTo>
                    <a:lnTo>
                      <a:pt x="1414" y="388"/>
                    </a:lnTo>
                    <a:lnTo>
                      <a:pt x="1412" y="388"/>
                    </a:lnTo>
                    <a:lnTo>
                      <a:pt x="1408" y="388"/>
                    </a:lnTo>
                    <a:lnTo>
                      <a:pt x="1404" y="384"/>
                    </a:lnTo>
                    <a:lnTo>
                      <a:pt x="1402" y="380"/>
                    </a:lnTo>
                    <a:lnTo>
                      <a:pt x="1400" y="372"/>
                    </a:lnTo>
                    <a:lnTo>
                      <a:pt x="1400" y="364"/>
                    </a:lnTo>
                    <a:lnTo>
                      <a:pt x="1406" y="340"/>
                    </a:lnTo>
                    <a:lnTo>
                      <a:pt x="1408" y="334"/>
                    </a:lnTo>
                    <a:lnTo>
                      <a:pt x="1406" y="326"/>
                    </a:lnTo>
                    <a:lnTo>
                      <a:pt x="1402" y="312"/>
                    </a:lnTo>
                    <a:lnTo>
                      <a:pt x="1398" y="296"/>
                    </a:lnTo>
                    <a:lnTo>
                      <a:pt x="1398" y="292"/>
                    </a:lnTo>
                    <a:lnTo>
                      <a:pt x="1396" y="286"/>
                    </a:lnTo>
                    <a:lnTo>
                      <a:pt x="1392" y="282"/>
                    </a:lnTo>
                    <a:lnTo>
                      <a:pt x="1376" y="278"/>
                    </a:lnTo>
                    <a:lnTo>
                      <a:pt x="1362" y="274"/>
                    </a:lnTo>
                    <a:lnTo>
                      <a:pt x="1348" y="274"/>
                    </a:lnTo>
                    <a:lnTo>
                      <a:pt x="1342" y="276"/>
                    </a:lnTo>
                    <a:lnTo>
                      <a:pt x="1338" y="282"/>
                    </a:lnTo>
                    <a:lnTo>
                      <a:pt x="1322" y="336"/>
                    </a:lnTo>
                    <a:lnTo>
                      <a:pt x="1320" y="342"/>
                    </a:lnTo>
                    <a:lnTo>
                      <a:pt x="1316" y="348"/>
                    </a:lnTo>
                    <a:lnTo>
                      <a:pt x="1308" y="360"/>
                    </a:lnTo>
                    <a:lnTo>
                      <a:pt x="1304" y="366"/>
                    </a:lnTo>
                    <a:lnTo>
                      <a:pt x="1304" y="372"/>
                    </a:lnTo>
                    <a:lnTo>
                      <a:pt x="1304" y="380"/>
                    </a:lnTo>
                    <a:lnTo>
                      <a:pt x="1308" y="384"/>
                    </a:lnTo>
                    <a:lnTo>
                      <a:pt x="1310" y="392"/>
                    </a:lnTo>
                    <a:lnTo>
                      <a:pt x="1310" y="400"/>
                    </a:lnTo>
                    <a:lnTo>
                      <a:pt x="1310" y="414"/>
                    </a:lnTo>
                    <a:lnTo>
                      <a:pt x="1310" y="426"/>
                    </a:lnTo>
                    <a:lnTo>
                      <a:pt x="1312" y="432"/>
                    </a:lnTo>
                    <a:lnTo>
                      <a:pt x="1316" y="436"/>
                    </a:lnTo>
                    <a:lnTo>
                      <a:pt x="1334" y="454"/>
                    </a:lnTo>
                    <a:lnTo>
                      <a:pt x="1338" y="460"/>
                    </a:lnTo>
                    <a:lnTo>
                      <a:pt x="1336" y="468"/>
                    </a:lnTo>
                    <a:lnTo>
                      <a:pt x="1324" y="484"/>
                    </a:lnTo>
                    <a:lnTo>
                      <a:pt x="1322" y="486"/>
                    </a:lnTo>
                    <a:lnTo>
                      <a:pt x="1320" y="486"/>
                    </a:lnTo>
                    <a:lnTo>
                      <a:pt x="1318" y="486"/>
                    </a:lnTo>
                    <a:lnTo>
                      <a:pt x="1314" y="484"/>
                    </a:lnTo>
                    <a:lnTo>
                      <a:pt x="1296" y="466"/>
                    </a:lnTo>
                    <a:lnTo>
                      <a:pt x="1284" y="456"/>
                    </a:lnTo>
                    <a:lnTo>
                      <a:pt x="1258" y="436"/>
                    </a:lnTo>
                    <a:lnTo>
                      <a:pt x="1252" y="432"/>
                    </a:lnTo>
                    <a:lnTo>
                      <a:pt x="1244" y="432"/>
                    </a:lnTo>
                    <a:lnTo>
                      <a:pt x="1230" y="432"/>
                    </a:lnTo>
                    <a:lnTo>
                      <a:pt x="1214" y="432"/>
                    </a:lnTo>
                    <a:lnTo>
                      <a:pt x="1212" y="432"/>
                    </a:lnTo>
                    <a:lnTo>
                      <a:pt x="1208" y="432"/>
                    </a:lnTo>
                    <a:lnTo>
                      <a:pt x="1206" y="434"/>
                    </a:lnTo>
                    <a:lnTo>
                      <a:pt x="1204" y="436"/>
                    </a:lnTo>
                    <a:lnTo>
                      <a:pt x="1204" y="440"/>
                    </a:lnTo>
                    <a:lnTo>
                      <a:pt x="1204" y="452"/>
                    </a:lnTo>
                    <a:lnTo>
                      <a:pt x="1202" y="460"/>
                    </a:lnTo>
                    <a:lnTo>
                      <a:pt x="1198" y="466"/>
                    </a:lnTo>
                    <a:lnTo>
                      <a:pt x="1192" y="468"/>
                    </a:lnTo>
                    <a:lnTo>
                      <a:pt x="1186" y="466"/>
                    </a:lnTo>
                    <a:lnTo>
                      <a:pt x="1180" y="464"/>
                    </a:lnTo>
                    <a:lnTo>
                      <a:pt x="1174" y="462"/>
                    </a:lnTo>
                    <a:lnTo>
                      <a:pt x="1166" y="464"/>
                    </a:lnTo>
                    <a:lnTo>
                      <a:pt x="1162" y="466"/>
                    </a:lnTo>
                    <a:lnTo>
                      <a:pt x="1146" y="474"/>
                    </a:lnTo>
                    <a:lnTo>
                      <a:pt x="1142" y="476"/>
                    </a:lnTo>
                    <a:lnTo>
                      <a:pt x="1134" y="478"/>
                    </a:lnTo>
                    <a:lnTo>
                      <a:pt x="1126" y="480"/>
                    </a:lnTo>
                    <a:lnTo>
                      <a:pt x="1124" y="480"/>
                    </a:lnTo>
                    <a:lnTo>
                      <a:pt x="1116" y="478"/>
                    </a:lnTo>
                    <a:lnTo>
                      <a:pt x="1110" y="476"/>
                    </a:lnTo>
                    <a:lnTo>
                      <a:pt x="1104" y="472"/>
                    </a:lnTo>
                    <a:lnTo>
                      <a:pt x="1098" y="474"/>
                    </a:lnTo>
                    <a:lnTo>
                      <a:pt x="1092" y="476"/>
                    </a:lnTo>
                    <a:lnTo>
                      <a:pt x="1078" y="484"/>
                    </a:lnTo>
                    <a:lnTo>
                      <a:pt x="1062" y="496"/>
                    </a:lnTo>
                    <a:lnTo>
                      <a:pt x="1050" y="504"/>
                    </a:lnTo>
                    <a:lnTo>
                      <a:pt x="1024" y="516"/>
                    </a:lnTo>
                    <a:lnTo>
                      <a:pt x="1012" y="520"/>
                    </a:lnTo>
                    <a:lnTo>
                      <a:pt x="1008" y="522"/>
                    </a:lnTo>
                    <a:lnTo>
                      <a:pt x="1004" y="526"/>
                    </a:lnTo>
                    <a:lnTo>
                      <a:pt x="1000" y="540"/>
                    </a:lnTo>
                    <a:lnTo>
                      <a:pt x="996" y="546"/>
                    </a:lnTo>
                    <a:lnTo>
                      <a:pt x="992" y="548"/>
                    </a:lnTo>
                    <a:lnTo>
                      <a:pt x="988" y="546"/>
                    </a:lnTo>
                    <a:lnTo>
                      <a:pt x="982" y="542"/>
                    </a:lnTo>
                    <a:lnTo>
                      <a:pt x="974" y="534"/>
                    </a:lnTo>
                    <a:lnTo>
                      <a:pt x="972" y="530"/>
                    </a:lnTo>
                    <a:lnTo>
                      <a:pt x="972" y="526"/>
                    </a:lnTo>
                    <a:lnTo>
                      <a:pt x="974" y="524"/>
                    </a:lnTo>
                    <a:lnTo>
                      <a:pt x="982" y="514"/>
                    </a:lnTo>
                    <a:lnTo>
                      <a:pt x="986" y="508"/>
                    </a:lnTo>
                    <a:lnTo>
                      <a:pt x="988" y="502"/>
                    </a:lnTo>
                    <a:lnTo>
                      <a:pt x="988" y="498"/>
                    </a:lnTo>
                    <a:lnTo>
                      <a:pt x="986" y="492"/>
                    </a:lnTo>
                    <a:lnTo>
                      <a:pt x="980" y="486"/>
                    </a:lnTo>
                    <a:lnTo>
                      <a:pt x="976" y="484"/>
                    </a:lnTo>
                    <a:lnTo>
                      <a:pt x="964" y="480"/>
                    </a:lnTo>
                    <a:lnTo>
                      <a:pt x="950" y="480"/>
                    </a:lnTo>
                    <a:lnTo>
                      <a:pt x="946" y="480"/>
                    </a:lnTo>
                    <a:lnTo>
                      <a:pt x="944" y="480"/>
                    </a:lnTo>
                    <a:lnTo>
                      <a:pt x="942" y="482"/>
                    </a:lnTo>
                    <a:lnTo>
                      <a:pt x="942" y="484"/>
                    </a:lnTo>
                    <a:lnTo>
                      <a:pt x="942" y="488"/>
                    </a:lnTo>
                    <a:lnTo>
                      <a:pt x="944" y="492"/>
                    </a:lnTo>
                    <a:lnTo>
                      <a:pt x="948" y="500"/>
                    </a:lnTo>
                    <a:lnTo>
                      <a:pt x="948" y="508"/>
                    </a:lnTo>
                    <a:lnTo>
                      <a:pt x="948" y="520"/>
                    </a:lnTo>
                    <a:lnTo>
                      <a:pt x="950" y="528"/>
                    </a:lnTo>
                    <a:lnTo>
                      <a:pt x="952" y="536"/>
                    </a:lnTo>
                    <a:lnTo>
                      <a:pt x="954" y="542"/>
                    </a:lnTo>
                    <a:lnTo>
                      <a:pt x="956" y="548"/>
                    </a:lnTo>
                    <a:lnTo>
                      <a:pt x="956" y="556"/>
                    </a:lnTo>
                    <a:lnTo>
                      <a:pt x="952" y="570"/>
                    </a:lnTo>
                    <a:lnTo>
                      <a:pt x="948" y="574"/>
                    </a:lnTo>
                    <a:lnTo>
                      <a:pt x="946" y="574"/>
                    </a:lnTo>
                    <a:lnTo>
                      <a:pt x="944" y="572"/>
                    </a:lnTo>
                    <a:lnTo>
                      <a:pt x="938" y="570"/>
                    </a:lnTo>
                    <a:lnTo>
                      <a:pt x="930" y="568"/>
                    </a:lnTo>
                    <a:lnTo>
                      <a:pt x="928" y="568"/>
                    </a:lnTo>
                    <a:lnTo>
                      <a:pt x="920" y="570"/>
                    </a:lnTo>
                    <a:lnTo>
                      <a:pt x="914" y="572"/>
                    </a:lnTo>
                    <a:lnTo>
                      <a:pt x="902" y="582"/>
                    </a:lnTo>
                    <a:lnTo>
                      <a:pt x="896" y="584"/>
                    </a:lnTo>
                    <a:lnTo>
                      <a:pt x="884" y="592"/>
                    </a:lnTo>
                    <a:lnTo>
                      <a:pt x="882" y="598"/>
                    </a:lnTo>
                    <a:lnTo>
                      <a:pt x="884" y="604"/>
                    </a:lnTo>
                    <a:lnTo>
                      <a:pt x="896" y="630"/>
                    </a:lnTo>
                    <a:lnTo>
                      <a:pt x="898" y="634"/>
                    </a:lnTo>
                    <a:lnTo>
                      <a:pt x="894" y="632"/>
                    </a:lnTo>
                    <a:lnTo>
                      <a:pt x="888" y="628"/>
                    </a:lnTo>
                    <a:lnTo>
                      <a:pt x="882" y="626"/>
                    </a:lnTo>
                    <a:lnTo>
                      <a:pt x="868" y="626"/>
                    </a:lnTo>
                    <a:lnTo>
                      <a:pt x="860" y="626"/>
                    </a:lnTo>
                    <a:lnTo>
                      <a:pt x="854" y="624"/>
                    </a:lnTo>
                    <a:lnTo>
                      <a:pt x="848" y="620"/>
                    </a:lnTo>
                    <a:lnTo>
                      <a:pt x="842" y="620"/>
                    </a:lnTo>
                    <a:lnTo>
                      <a:pt x="840" y="622"/>
                    </a:lnTo>
                    <a:lnTo>
                      <a:pt x="842" y="630"/>
                    </a:lnTo>
                    <a:lnTo>
                      <a:pt x="842" y="632"/>
                    </a:lnTo>
                    <a:lnTo>
                      <a:pt x="836" y="630"/>
                    </a:lnTo>
                    <a:lnTo>
                      <a:pt x="818" y="624"/>
                    </a:lnTo>
                    <a:lnTo>
                      <a:pt x="812" y="622"/>
                    </a:lnTo>
                    <a:lnTo>
                      <a:pt x="808" y="616"/>
                    </a:lnTo>
                    <a:lnTo>
                      <a:pt x="804" y="604"/>
                    </a:lnTo>
                    <a:lnTo>
                      <a:pt x="804" y="598"/>
                    </a:lnTo>
                    <a:lnTo>
                      <a:pt x="806" y="592"/>
                    </a:lnTo>
                    <a:lnTo>
                      <a:pt x="810" y="588"/>
                    </a:lnTo>
                    <a:lnTo>
                      <a:pt x="812" y="582"/>
                    </a:lnTo>
                    <a:lnTo>
                      <a:pt x="810" y="578"/>
                    </a:lnTo>
                    <a:lnTo>
                      <a:pt x="804" y="574"/>
                    </a:lnTo>
                    <a:lnTo>
                      <a:pt x="800" y="572"/>
                    </a:lnTo>
                    <a:lnTo>
                      <a:pt x="786" y="562"/>
                    </a:lnTo>
                    <a:lnTo>
                      <a:pt x="778" y="554"/>
                    </a:lnTo>
                    <a:lnTo>
                      <a:pt x="768" y="544"/>
                    </a:lnTo>
                    <a:lnTo>
                      <a:pt x="766" y="540"/>
                    </a:lnTo>
                    <a:lnTo>
                      <a:pt x="768" y="538"/>
                    </a:lnTo>
                    <a:lnTo>
                      <a:pt x="772" y="540"/>
                    </a:lnTo>
                    <a:lnTo>
                      <a:pt x="778" y="544"/>
                    </a:lnTo>
                    <a:lnTo>
                      <a:pt x="784" y="546"/>
                    </a:lnTo>
                    <a:lnTo>
                      <a:pt x="790" y="548"/>
                    </a:lnTo>
                    <a:lnTo>
                      <a:pt x="794" y="548"/>
                    </a:lnTo>
                    <a:lnTo>
                      <a:pt x="800" y="550"/>
                    </a:lnTo>
                    <a:lnTo>
                      <a:pt x="806" y="556"/>
                    </a:lnTo>
                    <a:lnTo>
                      <a:pt x="808" y="560"/>
                    </a:lnTo>
                    <a:lnTo>
                      <a:pt x="812" y="566"/>
                    </a:lnTo>
                    <a:lnTo>
                      <a:pt x="820" y="570"/>
                    </a:lnTo>
                    <a:lnTo>
                      <a:pt x="842" y="576"/>
                    </a:lnTo>
                    <a:lnTo>
                      <a:pt x="850" y="576"/>
                    </a:lnTo>
                    <a:lnTo>
                      <a:pt x="858" y="576"/>
                    </a:lnTo>
                    <a:lnTo>
                      <a:pt x="872" y="570"/>
                    </a:lnTo>
                    <a:lnTo>
                      <a:pt x="888" y="564"/>
                    </a:lnTo>
                    <a:lnTo>
                      <a:pt x="892" y="562"/>
                    </a:lnTo>
                    <a:lnTo>
                      <a:pt x="898" y="558"/>
                    </a:lnTo>
                    <a:lnTo>
                      <a:pt x="902" y="550"/>
                    </a:lnTo>
                    <a:lnTo>
                      <a:pt x="906" y="536"/>
                    </a:lnTo>
                    <a:lnTo>
                      <a:pt x="906" y="530"/>
                    </a:lnTo>
                    <a:lnTo>
                      <a:pt x="904" y="524"/>
                    </a:lnTo>
                    <a:lnTo>
                      <a:pt x="876" y="496"/>
                    </a:lnTo>
                    <a:lnTo>
                      <a:pt x="864" y="486"/>
                    </a:lnTo>
                    <a:lnTo>
                      <a:pt x="848" y="474"/>
                    </a:lnTo>
                    <a:lnTo>
                      <a:pt x="836" y="464"/>
                    </a:lnTo>
                    <a:lnTo>
                      <a:pt x="826" y="456"/>
                    </a:lnTo>
                    <a:lnTo>
                      <a:pt x="820" y="452"/>
                    </a:lnTo>
                    <a:lnTo>
                      <a:pt x="814" y="448"/>
                    </a:lnTo>
                    <a:lnTo>
                      <a:pt x="800" y="444"/>
                    </a:lnTo>
                    <a:lnTo>
                      <a:pt x="788" y="440"/>
                    </a:lnTo>
                    <a:lnTo>
                      <a:pt x="784" y="438"/>
                    </a:lnTo>
                    <a:lnTo>
                      <a:pt x="782" y="432"/>
                    </a:lnTo>
                    <a:lnTo>
                      <a:pt x="782" y="430"/>
                    </a:lnTo>
                    <a:lnTo>
                      <a:pt x="782" y="426"/>
                    </a:lnTo>
                    <a:lnTo>
                      <a:pt x="780" y="424"/>
                    </a:lnTo>
                    <a:lnTo>
                      <a:pt x="778" y="422"/>
                    </a:lnTo>
                    <a:lnTo>
                      <a:pt x="774" y="422"/>
                    </a:lnTo>
                    <a:lnTo>
                      <a:pt x="770" y="422"/>
                    </a:lnTo>
                    <a:lnTo>
                      <a:pt x="754" y="422"/>
                    </a:lnTo>
                    <a:lnTo>
                      <a:pt x="752" y="422"/>
                    </a:lnTo>
                    <a:lnTo>
                      <a:pt x="742" y="422"/>
                    </a:lnTo>
                    <a:lnTo>
                      <a:pt x="738" y="416"/>
                    </a:lnTo>
                    <a:lnTo>
                      <a:pt x="734" y="412"/>
                    </a:lnTo>
                    <a:lnTo>
                      <a:pt x="734" y="406"/>
                    </a:lnTo>
                    <a:lnTo>
                      <a:pt x="736" y="394"/>
                    </a:lnTo>
                    <a:lnTo>
                      <a:pt x="740" y="390"/>
                    </a:lnTo>
                    <a:lnTo>
                      <a:pt x="740" y="384"/>
                    </a:lnTo>
                    <a:lnTo>
                      <a:pt x="738" y="378"/>
                    </a:lnTo>
                    <a:lnTo>
                      <a:pt x="728" y="368"/>
                    </a:lnTo>
                    <a:lnTo>
                      <a:pt x="720" y="358"/>
                    </a:lnTo>
                    <a:lnTo>
                      <a:pt x="716" y="358"/>
                    </a:lnTo>
                    <a:lnTo>
                      <a:pt x="714" y="356"/>
                    </a:lnTo>
                    <a:lnTo>
                      <a:pt x="710" y="358"/>
                    </a:lnTo>
                    <a:lnTo>
                      <a:pt x="708" y="358"/>
                    </a:lnTo>
                    <a:lnTo>
                      <a:pt x="700" y="368"/>
                    </a:lnTo>
                    <a:lnTo>
                      <a:pt x="694" y="370"/>
                    </a:lnTo>
                    <a:lnTo>
                      <a:pt x="686" y="370"/>
                    </a:lnTo>
                    <a:lnTo>
                      <a:pt x="682" y="366"/>
                    </a:lnTo>
                    <a:lnTo>
                      <a:pt x="670" y="362"/>
                    </a:lnTo>
                    <a:lnTo>
                      <a:pt x="656" y="362"/>
                    </a:lnTo>
                    <a:lnTo>
                      <a:pt x="654" y="362"/>
                    </a:lnTo>
                    <a:lnTo>
                      <a:pt x="646" y="364"/>
                    </a:lnTo>
                    <a:lnTo>
                      <a:pt x="640" y="368"/>
                    </a:lnTo>
                    <a:lnTo>
                      <a:pt x="632" y="376"/>
                    </a:lnTo>
                    <a:lnTo>
                      <a:pt x="626" y="380"/>
                    </a:lnTo>
                    <a:lnTo>
                      <a:pt x="620" y="382"/>
                    </a:lnTo>
                    <a:lnTo>
                      <a:pt x="610" y="382"/>
                    </a:lnTo>
                    <a:lnTo>
                      <a:pt x="606" y="384"/>
                    </a:lnTo>
                    <a:lnTo>
                      <a:pt x="600" y="388"/>
                    </a:lnTo>
                    <a:lnTo>
                      <a:pt x="596" y="390"/>
                    </a:lnTo>
                    <a:lnTo>
                      <a:pt x="592" y="392"/>
                    </a:lnTo>
                    <a:lnTo>
                      <a:pt x="586" y="394"/>
                    </a:lnTo>
                    <a:lnTo>
                      <a:pt x="584" y="400"/>
                    </a:lnTo>
                    <a:lnTo>
                      <a:pt x="578" y="414"/>
                    </a:lnTo>
                    <a:lnTo>
                      <a:pt x="574" y="420"/>
                    </a:lnTo>
                    <a:lnTo>
                      <a:pt x="568" y="422"/>
                    </a:lnTo>
                    <a:lnTo>
                      <a:pt x="556" y="422"/>
                    </a:lnTo>
                    <a:lnTo>
                      <a:pt x="548" y="424"/>
                    </a:lnTo>
                    <a:lnTo>
                      <a:pt x="544" y="430"/>
                    </a:lnTo>
                    <a:lnTo>
                      <a:pt x="540" y="444"/>
                    </a:lnTo>
                    <a:lnTo>
                      <a:pt x="538" y="456"/>
                    </a:lnTo>
                    <a:lnTo>
                      <a:pt x="534" y="460"/>
                    </a:lnTo>
                    <a:lnTo>
                      <a:pt x="530" y="460"/>
                    </a:lnTo>
                    <a:lnTo>
                      <a:pt x="526" y="460"/>
                    </a:lnTo>
                    <a:lnTo>
                      <a:pt x="518" y="462"/>
                    </a:lnTo>
                    <a:lnTo>
                      <a:pt x="514" y="468"/>
                    </a:lnTo>
                    <a:lnTo>
                      <a:pt x="502" y="484"/>
                    </a:lnTo>
                    <a:lnTo>
                      <a:pt x="500" y="490"/>
                    </a:lnTo>
                    <a:lnTo>
                      <a:pt x="498" y="498"/>
                    </a:lnTo>
                    <a:lnTo>
                      <a:pt x="498" y="502"/>
                    </a:lnTo>
                    <a:lnTo>
                      <a:pt x="496" y="510"/>
                    </a:lnTo>
                    <a:lnTo>
                      <a:pt x="494" y="516"/>
                    </a:lnTo>
                    <a:lnTo>
                      <a:pt x="482" y="532"/>
                    </a:lnTo>
                    <a:lnTo>
                      <a:pt x="474" y="546"/>
                    </a:lnTo>
                    <a:lnTo>
                      <a:pt x="472" y="552"/>
                    </a:lnTo>
                    <a:lnTo>
                      <a:pt x="466" y="566"/>
                    </a:lnTo>
                    <a:lnTo>
                      <a:pt x="462" y="570"/>
                    </a:lnTo>
                    <a:lnTo>
                      <a:pt x="456" y="586"/>
                    </a:lnTo>
                    <a:lnTo>
                      <a:pt x="452" y="590"/>
                    </a:lnTo>
                    <a:lnTo>
                      <a:pt x="444" y="604"/>
                    </a:lnTo>
                    <a:lnTo>
                      <a:pt x="424" y="640"/>
                    </a:lnTo>
                    <a:lnTo>
                      <a:pt x="414" y="652"/>
                    </a:lnTo>
                    <a:lnTo>
                      <a:pt x="406" y="660"/>
                    </a:lnTo>
                    <a:lnTo>
                      <a:pt x="392" y="670"/>
                    </a:lnTo>
                    <a:lnTo>
                      <a:pt x="388" y="672"/>
                    </a:lnTo>
                    <a:lnTo>
                      <a:pt x="382" y="676"/>
                    </a:lnTo>
                    <a:lnTo>
                      <a:pt x="376" y="682"/>
                    </a:lnTo>
                    <a:lnTo>
                      <a:pt x="374" y="688"/>
                    </a:lnTo>
                    <a:lnTo>
                      <a:pt x="366" y="700"/>
                    </a:lnTo>
                    <a:lnTo>
                      <a:pt x="356" y="710"/>
                    </a:lnTo>
                    <a:lnTo>
                      <a:pt x="352" y="714"/>
                    </a:lnTo>
                    <a:lnTo>
                      <a:pt x="350" y="720"/>
                    </a:lnTo>
                    <a:lnTo>
                      <a:pt x="346" y="732"/>
                    </a:lnTo>
                    <a:lnTo>
                      <a:pt x="344" y="736"/>
                    </a:lnTo>
                    <a:lnTo>
                      <a:pt x="342" y="744"/>
                    </a:lnTo>
                    <a:lnTo>
                      <a:pt x="340" y="752"/>
                    </a:lnTo>
                    <a:lnTo>
                      <a:pt x="340" y="756"/>
                    </a:lnTo>
                    <a:lnTo>
                      <a:pt x="342" y="764"/>
                    </a:lnTo>
                    <a:lnTo>
                      <a:pt x="344" y="770"/>
                    </a:lnTo>
                    <a:lnTo>
                      <a:pt x="346" y="776"/>
                    </a:lnTo>
                    <a:lnTo>
                      <a:pt x="348" y="784"/>
                    </a:lnTo>
                    <a:lnTo>
                      <a:pt x="350" y="792"/>
                    </a:lnTo>
                    <a:lnTo>
                      <a:pt x="350" y="794"/>
                    </a:lnTo>
                    <a:lnTo>
                      <a:pt x="350" y="810"/>
                    </a:lnTo>
                    <a:lnTo>
                      <a:pt x="350" y="814"/>
                    </a:lnTo>
                    <a:lnTo>
                      <a:pt x="352" y="820"/>
                    </a:lnTo>
                    <a:lnTo>
                      <a:pt x="356" y="826"/>
                    </a:lnTo>
                    <a:lnTo>
                      <a:pt x="364" y="828"/>
                    </a:lnTo>
                    <a:lnTo>
                      <a:pt x="370" y="830"/>
                    </a:lnTo>
                    <a:lnTo>
                      <a:pt x="378" y="832"/>
                    </a:lnTo>
                    <a:lnTo>
                      <a:pt x="382" y="832"/>
                    </a:lnTo>
                    <a:lnTo>
                      <a:pt x="390" y="830"/>
                    </a:lnTo>
                    <a:lnTo>
                      <a:pt x="396" y="828"/>
                    </a:lnTo>
                    <a:lnTo>
                      <a:pt x="412" y="816"/>
                    </a:lnTo>
                    <a:lnTo>
                      <a:pt x="424" y="808"/>
                    </a:lnTo>
                    <a:lnTo>
                      <a:pt x="430" y="804"/>
                    </a:lnTo>
                    <a:lnTo>
                      <a:pt x="434" y="802"/>
                    </a:lnTo>
                    <a:lnTo>
                      <a:pt x="438" y="800"/>
                    </a:lnTo>
                    <a:lnTo>
                      <a:pt x="442" y="796"/>
                    </a:lnTo>
                    <a:lnTo>
                      <a:pt x="446" y="790"/>
                    </a:lnTo>
                    <a:lnTo>
                      <a:pt x="454" y="778"/>
                    </a:lnTo>
                    <a:lnTo>
                      <a:pt x="458" y="774"/>
                    </a:lnTo>
                    <a:lnTo>
                      <a:pt x="454" y="778"/>
                    </a:lnTo>
                    <a:lnTo>
                      <a:pt x="446" y="790"/>
                    </a:lnTo>
                    <a:lnTo>
                      <a:pt x="442" y="796"/>
                    </a:lnTo>
                    <a:lnTo>
                      <a:pt x="440" y="808"/>
                    </a:lnTo>
                    <a:lnTo>
                      <a:pt x="442" y="820"/>
                    </a:lnTo>
                    <a:lnTo>
                      <a:pt x="446" y="826"/>
                    </a:lnTo>
                    <a:lnTo>
                      <a:pt x="448" y="832"/>
                    </a:lnTo>
                    <a:lnTo>
                      <a:pt x="448" y="840"/>
                    </a:lnTo>
                    <a:lnTo>
                      <a:pt x="448" y="844"/>
                    </a:lnTo>
                    <a:lnTo>
                      <a:pt x="452" y="860"/>
                    </a:lnTo>
                    <a:lnTo>
                      <a:pt x="456" y="874"/>
                    </a:lnTo>
                    <a:lnTo>
                      <a:pt x="458" y="886"/>
                    </a:lnTo>
                    <a:lnTo>
                      <a:pt x="460" y="892"/>
                    </a:lnTo>
                    <a:lnTo>
                      <a:pt x="464" y="896"/>
                    </a:lnTo>
                    <a:lnTo>
                      <a:pt x="466" y="902"/>
                    </a:lnTo>
                    <a:lnTo>
                      <a:pt x="468" y="906"/>
                    </a:lnTo>
                    <a:lnTo>
                      <a:pt x="470" y="910"/>
                    </a:lnTo>
                    <a:lnTo>
                      <a:pt x="476" y="910"/>
                    </a:lnTo>
                    <a:lnTo>
                      <a:pt x="480" y="910"/>
                    </a:lnTo>
                    <a:lnTo>
                      <a:pt x="486" y="910"/>
                    </a:lnTo>
                    <a:lnTo>
                      <a:pt x="488" y="906"/>
                    </a:lnTo>
                    <a:lnTo>
                      <a:pt x="490" y="902"/>
                    </a:lnTo>
                    <a:lnTo>
                      <a:pt x="492" y="896"/>
                    </a:lnTo>
                    <a:lnTo>
                      <a:pt x="498" y="892"/>
                    </a:lnTo>
                    <a:lnTo>
                      <a:pt x="506" y="892"/>
                    </a:lnTo>
                    <a:lnTo>
                      <a:pt x="510" y="892"/>
                    </a:lnTo>
                    <a:lnTo>
                      <a:pt x="516" y="890"/>
                    </a:lnTo>
                    <a:lnTo>
                      <a:pt x="520" y="884"/>
                    </a:lnTo>
                    <a:lnTo>
                      <a:pt x="524" y="878"/>
                    </a:lnTo>
                    <a:lnTo>
                      <a:pt x="526" y="872"/>
                    </a:lnTo>
                    <a:lnTo>
                      <a:pt x="528" y="864"/>
                    </a:lnTo>
                    <a:lnTo>
                      <a:pt x="528" y="840"/>
                    </a:lnTo>
                    <a:lnTo>
                      <a:pt x="528" y="824"/>
                    </a:lnTo>
                    <a:lnTo>
                      <a:pt x="528" y="822"/>
                    </a:lnTo>
                    <a:lnTo>
                      <a:pt x="528" y="816"/>
                    </a:lnTo>
                    <a:lnTo>
                      <a:pt x="532" y="814"/>
                    </a:lnTo>
                    <a:lnTo>
                      <a:pt x="544" y="810"/>
                    </a:lnTo>
                    <a:lnTo>
                      <a:pt x="550" y="806"/>
                    </a:lnTo>
                    <a:lnTo>
                      <a:pt x="554" y="802"/>
                    </a:lnTo>
                    <a:lnTo>
                      <a:pt x="556" y="796"/>
                    </a:lnTo>
                    <a:lnTo>
                      <a:pt x="556" y="792"/>
                    </a:lnTo>
                    <a:lnTo>
                      <a:pt x="556" y="784"/>
                    </a:lnTo>
                    <a:lnTo>
                      <a:pt x="554" y="776"/>
                    </a:lnTo>
                    <a:lnTo>
                      <a:pt x="550" y="772"/>
                    </a:lnTo>
                    <a:lnTo>
                      <a:pt x="542" y="760"/>
                    </a:lnTo>
                    <a:lnTo>
                      <a:pt x="538" y="754"/>
                    </a:lnTo>
                    <a:lnTo>
                      <a:pt x="536" y="746"/>
                    </a:lnTo>
                    <a:lnTo>
                      <a:pt x="536" y="732"/>
                    </a:lnTo>
                    <a:lnTo>
                      <a:pt x="536" y="716"/>
                    </a:lnTo>
                    <a:lnTo>
                      <a:pt x="536" y="704"/>
                    </a:lnTo>
                    <a:lnTo>
                      <a:pt x="538" y="696"/>
                    </a:lnTo>
                    <a:lnTo>
                      <a:pt x="542" y="690"/>
                    </a:lnTo>
                    <a:lnTo>
                      <a:pt x="550" y="682"/>
                    </a:lnTo>
                    <a:lnTo>
                      <a:pt x="562" y="672"/>
                    </a:lnTo>
                    <a:lnTo>
                      <a:pt x="572" y="662"/>
                    </a:lnTo>
                    <a:lnTo>
                      <a:pt x="590" y="652"/>
                    </a:lnTo>
                    <a:lnTo>
                      <a:pt x="594" y="646"/>
                    </a:lnTo>
                    <a:lnTo>
                      <a:pt x="600" y="640"/>
                    </a:lnTo>
                    <a:lnTo>
                      <a:pt x="602" y="634"/>
                    </a:lnTo>
                    <a:lnTo>
                      <a:pt x="604" y="628"/>
                    </a:lnTo>
                    <a:lnTo>
                      <a:pt x="600" y="622"/>
                    </a:lnTo>
                    <a:lnTo>
                      <a:pt x="598" y="616"/>
                    </a:lnTo>
                    <a:lnTo>
                      <a:pt x="600" y="610"/>
                    </a:lnTo>
                    <a:lnTo>
                      <a:pt x="602" y="604"/>
                    </a:lnTo>
                    <a:lnTo>
                      <a:pt x="612" y="592"/>
                    </a:lnTo>
                    <a:lnTo>
                      <a:pt x="620" y="584"/>
                    </a:lnTo>
                    <a:lnTo>
                      <a:pt x="624" y="580"/>
                    </a:lnTo>
                    <a:lnTo>
                      <a:pt x="630" y="576"/>
                    </a:lnTo>
                    <a:lnTo>
                      <a:pt x="634" y="578"/>
                    </a:lnTo>
                    <a:lnTo>
                      <a:pt x="640" y="582"/>
                    </a:lnTo>
                    <a:lnTo>
                      <a:pt x="648" y="594"/>
                    </a:lnTo>
                    <a:lnTo>
                      <a:pt x="652" y="600"/>
                    </a:lnTo>
                    <a:lnTo>
                      <a:pt x="652" y="608"/>
                    </a:lnTo>
                    <a:lnTo>
                      <a:pt x="652" y="614"/>
                    </a:lnTo>
                    <a:lnTo>
                      <a:pt x="638" y="640"/>
                    </a:lnTo>
                    <a:lnTo>
                      <a:pt x="634" y="646"/>
                    </a:lnTo>
                    <a:lnTo>
                      <a:pt x="628" y="650"/>
                    </a:lnTo>
                    <a:lnTo>
                      <a:pt x="612" y="662"/>
                    </a:lnTo>
                    <a:lnTo>
                      <a:pt x="606" y="666"/>
                    </a:lnTo>
                    <a:lnTo>
                      <a:pt x="604" y="674"/>
                    </a:lnTo>
                    <a:lnTo>
                      <a:pt x="598" y="688"/>
                    </a:lnTo>
                    <a:lnTo>
                      <a:pt x="596" y="704"/>
                    </a:lnTo>
                    <a:lnTo>
                      <a:pt x="596" y="726"/>
                    </a:lnTo>
                    <a:lnTo>
                      <a:pt x="596" y="734"/>
                    </a:lnTo>
                    <a:lnTo>
                      <a:pt x="600" y="742"/>
                    </a:lnTo>
                    <a:lnTo>
                      <a:pt x="602" y="748"/>
                    </a:lnTo>
                    <a:lnTo>
                      <a:pt x="610" y="760"/>
                    </a:lnTo>
                    <a:lnTo>
                      <a:pt x="620" y="770"/>
                    </a:lnTo>
                    <a:lnTo>
                      <a:pt x="626" y="772"/>
                    </a:lnTo>
                    <a:lnTo>
                      <a:pt x="634" y="774"/>
                    </a:lnTo>
                    <a:lnTo>
                      <a:pt x="636" y="774"/>
                    </a:lnTo>
                    <a:lnTo>
                      <a:pt x="652" y="772"/>
                    </a:lnTo>
                    <a:lnTo>
                      <a:pt x="676" y="766"/>
                    </a:lnTo>
                    <a:lnTo>
                      <a:pt x="690" y="764"/>
                    </a:lnTo>
                    <a:lnTo>
                      <a:pt x="694" y="764"/>
                    </a:lnTo>
                    <a:lnTo>
                      <a:pt x="700" y="764"/>
                    </a:lnTo>
                    <a:lnTo>
                      <a:pt x="704" y="766"/>
                    </a:lnTo>
                    <a:lnTo>
                      <a:pt x="708" y="768"/>
                    </a:lnTo>
                    <a:lnTo>
                      <a:pt x="712" y="774"/>
                    </a:lnTo>
                    <a:lnTo>
                      <a:pt x="714" y="782"/>
                    </a:lnTo>
                    <a:lnTo>
                      <a:pt x="714" y="786"/>
                    </a:lnTo>
                    <a:lnTo>
                      <a:pt x="712" y="790"/>
                    </a:lnTo>
                    <a:lnTo>
                      <a:pt x="708" y="794"/>
                    </a:lnTo>
                    <a:lnTo>
                      <a:pt x="704" y="794"/>
                    </a:lnTo>
                    <a:lnTo>
                      <a:pt x="700" y="792"/>
                    </a:lnTo>
                    <a:lnTo>
                      <a:pt x="686" y="792"/>
                    </a:lnTo>
                    <a:lnTo>
                      <a:pt x="672" y="792"/>
                    </a:lnTo>
                    <a:lnTo>
                      <a:pt x="658" y="796"/>
                    </a:lnTo>
                    <a:lnTo>
                      <a:pt x="642" y="800"/>
                    </a:lnTo>
                    <a:lnTo>
                      <a:pt x="638" y="804"/>
                    </a:lnTo>
                    <a:lnTo>
                      <a:pt x="634" y="808"/>
                    </a:lnTo>
                    <a:lnTo>
                      <a:pt x="634" y="818"/>
                    </a:lnTo>
                    <a:lnTo>
                      <a:pt x="636" y="822"/>
                    </a:lnTo>
                    <a:lnTo>
                      <a:pt x="640" y="828"/>
                    </a:lnTo>
                    <a:lnTo>
                      <a:pt x="644" y="832"/>
                    </a:lnTo>
                    <a:lnTo>
                      <a:pt x="644" y="838"/>
                    </a:lnTo>
                    <a:lnTo>
                      <a:pt x="644" y="842"/>
                    </a:lnTo>
                    <a:lnTo>
                      <a:pt x="642" y="850"/>
                    </a:lnTo>
                    <a:lnTo>
                      <a:pt x="638" y="854"/>
                    </a:lnTo>
                    <a:lnTo>
                      <a:pt x="636" y="856"/>
                    </a:lnTo>
                    <a:lnTo>
                      <a:pt x="634" y="858"/>
                    </a:lnTo>
                    <a:lnTo>
                      <a:pt x="632" y="858"/>
                    </a:lnTo>
                    <a:lnTo>
                      <a:pt x="628" y="858"/>
                    </a:lnTo>
                    <a:lnTo>
                      <a:pt x="622" y="856"/>
                    </a:lnTo>
                    <a:lnTo>
                      <a:pt x="610" y="852"/>
                    </a:lnTo>
                    <a:lnTo>
                      <a:pt x="606" y="854"/>
                    </a:lnTo>
                    <a:lnTo>
                      <a:pt x="602" y="858"/>
                    </a:lnTo>
                    <a:lnTo>
                      <a:pt x="600" y="864"/>
                    </a:lnTo>
                    <a:lnTo>
                      <a:pt x="598" y="872"/>
                    </a:lnTo>
                    <a:lnTo>
                      <a:pt x="596" y="880"/>
                    </a:lnTo>
                    <a:lnTo>
                      <a:pt x="596" y="882"/>
                    </a:lnTo>
                    <a:lnTo>
                      <a:pt x="596" y="890"/>
                    </a:lnTo>
                    <a:lnTo>
                      <a:pt x="596" y="898"/>
                    </a:lnTo>
                    <a:lnTo>
                      <a:pt x="596" y="902"/>
                    </a:lnTo>
                    <a:lnTo>
                      <a:pt x="596" y="910"/>
                    </a:lnTo>
                    <a:lnTo>
                      <a:pt x="592" y="910"/>
                    </a:lnTo>
                    <a:lnTo>
                      <a:pt x="586" y="912"/>
                    </a:lnTo>
                    <a:lnTo>
                      <a:pt x="582" y="916"/>
                    </a:lnTo>
                    <a:lnTo>
                      <a:pt x="578" y="920"/>
                    </a:lnTo>
                    <a:lnTo>
                      <a:pt x="576" y="926"/>
                    </a:lnTo>
                    <a:lnTo>
                      <a:pt x="574" y="928"/>
                    </a:lnTo>
                    <a:lnTo>
                      <a:pt x="568" y="930"/>
                    </a:lnTo>
                    <a:lnTo>
                      <a:pt x="564" y="930"/>
                    </a:lnTo>
                    <a:lnTo>
                      <a:pt x="552" y="930"/>
                    </a:lnTo>
                    <a:lnTo>
                      <a:pt x="540" y="932"/>
                    </a:lnTo>
                    <a:lnTo>
                      <a:pt x="516" y="938"/>
                    </a:lnTo>
                    <a:lnTo>
                      <a:pt x="500" y="944"/>
                    </a:lnTo>
                    <a:lnTo>
                      <a:pt x="496" y="946"/>
                    </a:lnTo>
                    <a:lnTo>
                      <a:pt x="488" y="950"/>
                    </a:lnTo>
                    <a:lnTo>
                      <a:pt x="482" y="946"/>
                    </a:lnTo>
                    <a:lnTo>
                      <a:pt x="476" y="944"/>
                    </a:lnTo>
                    <a:lnTo>
                      <a:pt x="468" y="942"/>
                    </a:lnTo>
                    <a:lnTo>
                      <a:pt x="462" y="944"/>
                    </a:lnTo>
                    <a:lnTo>
                      <a:pt x="456" y="946"/>
                    </a:lnTo>
                    <a:lnTo>
                      <a:pt x="450" y="946"/>
                    </a:lnTo>
                    <a:lnTo>
                      <a:pt x="444" y="944"/>
                    </a:lnTo>
                    <a:lnTo>
                      <a:pt x="440" y="940"/>
                    </a:lnTo>
                    <a:lnTo>
                      <a:pt x="440" y="934"/>
                    </a:lnTo>
                    <a:lnTo>
                      <a:pt x="436" y="932"/>
                    </a:lnTo>
                    <a:lnTo>
                      <a:pt x="432" y="930"/>
                    </a:lnTo>
                    <a:lnTo>
                      <a:pt x="428" y="930"/>
                    </a:lnTo>
                    <a:lnTo>
                      <a:pt x="424" y="930"/>
                    </a:lnTo>
                    <a:lnTo>
                      <a:pt x="422" y="928"/>
                    </a:lnTo>
                    <a:lnTo>
                      <a:pt x="420" y="924"/>
                    </a:lnTo>
                    <a:lnTo>
                      <a:pt x="420" y="922"/>
                    </a:lnTo>
                    <a:lnTo>
                      <a:pt x="420" y="918"/>
                    </a:lnTo>
                    <a:lnTo>
                      <a:pt x="420" y="902"/>
                    </a:lnTo>
                    <a:lnTo>
                      <a:pt x="420" y="898"/>
                    </a:lnTo>
                    <a:lnTo>
                      <a:pt x="422" y="894"/>
                    </a:lnTo>
                    <a:lnTo>
                      <a:pt x="424" y="890"/>
                    </a:lnTo>
                    <a:lnTo>
                      <a:pt x="430" y="890"/>
                    </a:lnTo>
                    <a:lnTo>
                      <a:pt x="434" y="886"/>
                    </a:lnTo>
                    <a:lnTo>
                      <a:pt x="436" y="882"/>
                    </a:lnTo>
                    <a:lnTo>
                      <a:pt x="434" y="882"/>
                    </a:lnTo>
                    <a:lnTo>
                      <a:pt x="430" y="880"/>
                    </a:lnTo>
                    <a:lnTo>
                      <a:pt x="430" y="876"/>
                    </a:lnTo>
                    <a:lnTo>
                      <a:pt x="430" y="864"/>
                    </a:lnTo>
                    <a:lnTo>
                      <a:pt x="430" y="860"/>
                    </a:lnTo>
                    <a:lnTo>
                      <a:pt x="428" y="858"/>
                    </a:lnTo>
                    <a:lnTo>
                      <a:pt x="428" y="856"/>
                    </a:lnTo>
                    <a:lnTo>
                      <a:pt x="426" y="854"/>
                    </a:lnTo>
                    <a:lnTo>
                      <a:pt x="422" y="856"/>
                    </a:lnTo>
                    <a:lnTo>
                      <a:pt x="418" y="858"/>
                    </a:lnTo>
                    <a:lnTo>
                      <a:pt x="406" y="862"/>
                    </a:lnTo>
                    <a:lnTo>
                      <a:pt x="400" y="864"/>
                    </a:lnTo>
                    <a:lnTo>
                      <a:pt x="398" y="868"/>
                    </a:lnTo>
                    <a:lnTo>
                      <a:pt x="394" y="874"/>
                    </a:lnTo>
                    <a:lnTo>
                      <a:pt x="392" y="882"/>
                    </a:lnTo>
                    <a:lnTo>
                      <a:pt x="392" y="890"/>
                    </a:lnTo>
                    <a:lnTo>
                      <a:pt x="392" y="892"/>
                    </a:lnTo>
                    <a:lnTo>
                      <a:pt x="392" y="900"/>
                    </a:lnTo>
                    <a:lnTo>
                      <a:pt x="396" y="906"/>
                    </a:lnTo>
                    <a:lnTo>
                      <a:pt x="404" y="918"/>
                    </a:lnTo>
                    <a:lnTo>
                      <a:pt x="406" y="922"/>
                    </a:lnTo>
                    <a:lnTo>
                      <a:pt x="410" y="930"/>
                    </a:lnTo>
                    <a:lnTo>
                      <a:pt x="406" y="936"/>
                    </a:lnTo>
                    <a:lnTo>
                      <a:pt x="404" y="942"/>
                    </a:lnTo>
                    <a:lnTo>
                      <a:pt x="400" y="954"/>
                    </a:lnTo>
                    <a:lnTo>
                      <a:pt x="398" y="958"/>
                    </a:lnTo>
                    <a:lnTo>
                      <a:pt x="396" y="958"/>
                    </a:lnTo>
                    <a:lnTo>
                      <a:pt x="386" y="958"/>
                    </a:lnTo>
                    <a:lnTo>
                      <a:pt x="380" y="960"/>
                    </a:lnTo>
                    <a:lnTo>
                      <a:pt x="376" y="960"/>
                    </a:lnTo>
                    <a:lnTo>
                      <a:pt x="364" y="964"/>
                    </a:lnTo>
                    <a:lnTo>
                      <a:pt x="358" y="966"/>
                    </a:lnTo>
                    <a:lnTo>
                      <a:pt x="352" y="970"/>
                    </a:lnTo>
                    <a:lnTo>
                      <a:pt x="346" y="976"/>
                    </a:lnTo>
                    <a:lnTo>
                      <a:pt x="336" y="992"/>
                    </a:lnTo>
                    <a:lnTo>
                      <a:pt x="326" y="1004"/>
                    </a:lnTo>
                    <a:lnTo>
                      <a:pt x="320" y="1008"/>
                    </a:lnTo>
                    <a:lnTo>
                      <a:pt x="316" y="1012"/>
                    </a:lnTo>
                    <a:lnTo>
                      <a:pt x="312" y="1018"/>
                    </a:lnTo>
                    <a:lnTo>
                      <a:pt x="306" y="1024"/>
                    </a:lnTo>
                    <a:lnTo>
                      <a:pt x="298" y="1034"/>
                    </a:lnTo>
                    <a:lnTo>
                      <a:pt x="296" y="1040"/>
                    </a:lnTo>
                    <a:lnTo>
                      <a:pt x="292" y="1046"/>
                    </a:lnTo>
                    <a:lnTo>
                      <a:pt x="288" y="1048"/>
                    </a:lnTo>
                    <a:lnTo>
                      <a:pt x="282" y="1050"/>
                    </a:lnTo>
                    <a:lnTo>
                      <a:pt x="278" y="1054"/>
                    </a:lnTo>
                    <a:lnTo>
                      <a:pt x="276" y="1060"/>
                    </a:lnTo>
                    <a:lnTo>
                      <a:pt x="272" y="1064"/>
                    </a:lnTo>
                    <a:lnTo>
                      <a:pt x="264" y="1066"/>
                    </a:lnTo>
                    <a:lnTo>
                      <a:pt x="260" y="1066"/>
                    </a:lnTo>
                    <a:lnTo>
                      <a:pt x="256" y="1066"/>
                    </a:lnTo>
                    <a:lnTo>
                      <a:pt x="252" y="1062"/>
                    </a:lnTo>
                    <a:lnTo>
                      <a:pt x="252" y="1058"/>
                    </a:lnTo>
                    <a:lnTo>
                      <a:pt x="248" y="1058"/>
                    </a:lnTo>
                    <a:lnTo>
                      <a:pt x="244" y="1058"/>
                    </a:lnTo>
                    <a:lnTo>
                      <a:pt x="242" y="1062"/>
                    </a:lnTo>
                    <a:lnTo>
                      <a:pt x="242" y="1072"/>
                    </a:lnTo>
                    <a:lnTo>
                      <a:pt x="242" y="1076"/>
                    </a:lnTo>
                    <a:lnTo>
                      <a:pt x="238" y="1076"/>
                    </a:lnTo>
                    <a:lnTo>
                      <a:pt x="228" y="1076"/>
                    </a:lnTo>
                    <a:lnTo>
                      <a:pt x="218" y="1076"/>
                    </a:lnTo>
                    <a:lnTo>
                      <a:pt x="206" y="1080"/>
                    </a:lnTo>
                    <a:lnTo>
                      <a:pt x="202" y="1082"/>
                    </a:lnTo>
                    <a:lnTo>
                      <a:pt x="196" y="1086"/>
                    </a:lnTo>
                    <a:lnTo>
                      <a:pt x="194" y="1092"/>
                    </a:lnTo>
                    <a:lnTo>
                      <a:pt x="196" y="1096"/>
                    </a:lnTo>
                    <a:lnTo>
                      <a:pt x="202" y="1100"/>
                    </a:lnTo>
                    <a:lnTo>
                      <a:pt x="206" y="1102"/>
                    </a:lnTo>
                    <a:lnTo>
                      <a:pt x="214" y="1106"/>
                    </a:lnTo>
                    <a:lnTo>
                      <a:pt x="222" y="1106"/>
                    </a:lnTo>
                    <a:lnTo>
                      <a:pt x="226" y="1106"/>
                    </a:lnTo>
                    <a:lnTo>
                      <a:pt x="230" y="1108"/>
                    </a:lnTo>
                    <a:lnTo>
                      <a:pt x="234" y="1110"/>
                    </a:lnTo>
                    <a:lnTo>
                      <a:pt x="234" y="1116"/>
                    </a:lnTo>
                    <a:lnTo>
                      <a:pt x="238" y="1120"/>
                    </a:lnTo>
                    <a:lnTo>
                      <a:pt x="242" y="1126"/>
                    </a:lnTo>
                    <a:lnTo>
                      <a:pt x="242" y="1134"/>
                    </a:lnTo>
                    <a:lnTo>
                      <a:pt x="242" y="1138"/>
                    </a:lnTo>
                    <a:lnTo>
                      <a:pt x="244" y="1142"/>
                    </a:lnTo>
                    <a:lnTo>
                      <a:pt x="248" y="1146"/>
                    </a:lnTo>
                    <a:lnTo>
                      <a:pt x="252" y="1148"/>
                    </a:lnTo>
                    <a:lnTo>
                      <a:pt x="252" y="1154"/>
                    </a:lnTo>
                    <a:lnTo>
                      <a:pt x="252" y="1156"/>
                    </a:lnTo>
                    <a:lnTo>
                      <a:pt x="250" y="1172"/>
                    </a:lnTo>
                    <a:lnTo>
                      <a:pt x="244" y="1196"/>
                    </a:lnTo>
                    <a:lnTo>
                      <a:pt x="242" y="1204"/>
                    </a:lnTo>
                    <a:lnTo>
                      <a:pt x="234" y="1202"/>
                    </a:lnTo>
                    <a:lnTo>
                      <a:pt x="192" y="1194"/>
                    </a:lnTo>
                    <a:lnTo>
                      <a:pt x="176" y="1194"/>
                    </a:lnTo>
                    <a:lnTo>
                      <a:pt x="162" y="1194"/>
                    </a:lnTo>
                    <a:lnTo>
                      <a:pt x="150" y="1194"/>
                    </a:lnTo>
                    <a:lnTo>
                      <a:pt x="140" y="1194"/>
                    </a:lnTo>
                    <a:lnTo>
                      <a:pt x="134" y="1196"/>
                    </a:lnTo>
                    <a:lnTo>
                      <a:pt x="130" y="1198"/>
                    </a:lnTo>
                    <a:lnTo>
                      <a:pt x="128" y="1204"/>
                    </a:lnTo>
                    <a:lnTo>
                      <a:pt x="128" y="1212"/>
                    </a:lnTo>
                    <a:lnTo>
                      <a:pt x="132" y="1226"/>
                    </a:lnTo>
                    <a:lnTo>
                      <a:pt x="134" y="1234"/>
                    </a:lnTo>
                    <a:lnTo>
                      <a:pt x="130" y="1234"/>
                    </a:lnTo>
                    <a:lnTo>
                      <a:pt x="128" y="1234"/>
                    </a:lnTo>
                    <a:lnTo>
                      <a:pt x="128" y="1236"/>
                    </a:lnTo>
                    <a:lnTo>
                      <a:pt x="128" y="1240"/>
                    </a:lnTo>
                    <a:lnTo>
                      <a:pt x="132" y="1246"/>
                    </a:lnTo>
                    <a:lnTo>
                      <a:pt x="134" y="1254"/>
                    </a:lnTo>
                    <a:lnTo>
                      <a:pt x="134" y="1262"/>
                    </a:lnTo>
                    <a:lnTo>
                      <a:pt x="134" y="1264"/>
                    </a:lnTo>
                    <a:lnTo>
                      <a:pt x="134" y="1272"/>
                    </a:lnTo>
                    <a:lnTo>
                      <a:pt x="132" y="1280"/>
                    </a:lnTo>
                    <a:lnTo>
                      <a:pt x="128" y="1286"/>
                    </a:lnTo>
                    <a:lnTo>
                      <a:pt x="128" y="1292"/>
                    </a:lnTo>
                    <a:lnTo>
                      <a:pt x="130" y="1298"/>
                    </a:lnTo>
                    <a:lnTo>
                      <a:pt x="134" y="1304"/>
                    </a:lnTo>
                    <a:lnTo>
                      <a:pt x="134" y="1310"/>
                    </a:lnTo>
                    <a:lnTo>
                      <a:pt x="134" y="1314"/>
                    </a:lnTo>
                    <a:lnTo>
                      <a:pt x="136" y="1316"/>
                    </a:lnTo>
                    <a:lnTo>
                      <a:pt x="138" y="1320"/>
                    </a:lnTo>
                    <a:lnTo>
                      <a:pt x="140" y="1322"/>
                    </a:lnTo>
                    <a:lnTo>
                      <a:pt x="142" y="1322"/>
                    </a:lnTo>
                    <a:lnTo>
                      <a:pt x="146" y="1322"/>
                    </a:lnTo>
                    <a:lnTo>
                      <a:pt x="154" y="1322"/>
                    </a:lnTo>
                    <a:lnTo>
                      <a:pt x="160" y="1322"/>
                    </a:lnTo>
                    <a:lnTo>
                      <a:pt x="164" y="1322"/>
                    </a:lnTo>
                    <a:lnTo>
                      <a:pt x="170" y="1326"/>
                    </a:lnTo>
                    <a:lnTo>
                      <a:pt x="178" y="1334"/>
                    </a:lnTo>
                    <a:lnTo>
                      <a:pt x="184" y="1338"/>
                    </a:lnTo>
                    <a:lnTo>
                      <a:pt x="192" y="1338"/>
                    </a:lnTo>
                    <a:lnTo>
                      <a:pt x="206" y="1334"/>
                    </a:lnTo>
                    <a:lnTo>
                      <a:pt x="220" y="1328"/>
                    </a:lnTo>
                    <a:lnTo>
                      <a:pt x="234" y="1324"/>
                    </a:lnTo>
                    <a:lnTo>
                      <a:pt x="242" y="1320"/>
                    </a:lnTo>
                    <a:lnTo>
                      <a:pt x="246" y="1314"/>
                    </a:lnTo>
                    <a:lnTo>
                      <a:pt x="248" y="1308"/>
                    </a:lnTo>
                    <a:lnTo>
                      <a:pt x="258" y="1296"/>
                    </a:lnTo>
                    <a:lnTo>
                      <a:pt x="266" y="1288"/>
                    </a:lnTo>
                    <a:lnTo>
                      <a:pt x="270" y="1282"/>
                    </a:lnTo>
                    <a:lnTo>
                      <a:pt x="272" y="1276"/>
                    </a:lnTo>
                    <a:lnTo>
                      <a:pt x="274" y="1264"/>
                    </a:lnTo>
                    <a:lnTo>
                      <a:pt x="280" y="1250"/>
                    </a:lnTo>
                    <a:lnTo>
                      <a:pt x="282" y="1244"/>
                    </a:lnTo>
                    <a:lnTo>
                      <a:pt x="288" y="1238"/>
                    </a:lnTo>
                    <a:lnTo>
                      <a:pt x="304" y="1228"/>
                    </a:lnTo>
                    <a:lnTo>
                      <a:pt x="310" y="1224"/>
                    </a:lnTo>
                    <a:lnTo>
                      <a:pt x="316" y="1216"/>
                    </a:lnTo>
                    <a:lnTo>
                      <a:pt x="318" y="1212"/>
                    </a:lnTo>
                    <a:lnTo>
                      <a:pt x="322" y="1206"/>
                    </a:lnTo>
                    <a:lnTo>
                      <a:pt x="326" y="1204"/>
                    </a:lnTo>
                    <a:lnTo>
                      <a:pt x="340" y="1204"/>
                    </a:lnTo>
                    <a:lnTo>
                      <a:pt x="342" y="1204"/>
                    </a:lnTo>
                    <a:lnTo>
                      <a:pt x="350" y="1202"/>
                    </a:lnTo>
                    <a:lnTo>
                      <a:pt x="358" y="1200"/>
                    </a:lnTo>
                    <a:lnTo>
                      <a:pt x="374" y="1188"/>
                    </a:lnTo>
                    <a:lnTo>
                      <a:pt x="380" y="1186"/>
                    </a:lnTo>
                    <a:lnTo>
                      <a:pt x="386" y="1184"/>
                    </a:lnTo>
                    <a:lnTo>
                      <a:pt x="390" y="1182"/>
                    </a:lnTo>
                    <a:lnTo>
                      <a:pt x="396" y="1180"/>
                    </a:lnTo>
                    <a:lnTo>
                      <a:pt x="402" y="1178"/>
                    </a:lnTo>
                    <a:lnTo>
                      <a:pt x="408" y="1178"/>
                    </a:lnTo>
                    <a:lnTo>
                      <a:pt x="412" y="1180"/>
                    </a:lnTo>
                    <a:lnTo>
                      <a:pt x="420" y="1186"/>
                    </a:lnTo>
                    <a:lnTo>
                      <a:pt x="424" y="1192"/>
                    </a:lnTo>
                    <a:lnTo>
                      <a:pt x="436" y="1208"/>
                    </a:lnTo>
                    <a:lnTo>
                      <a:pt x="444" y="1220"/>
                    </a:lnTo>
                    <a:lnTo>
                      <a:pt x="446" y="1226"/>
                    </a:lnTo>
                    <a:lnTo>
                      <a:pt x="450" y="1232"/>
                    </a:lnTo>
                    <a:lnTo>
                      <a:pt x="456" y="1236"/>
                    </a:lnTo>
                    <a:lnTo>
                      <a:pt x="482" y="1250"/>
                    </a:lnTo>
                    <a:lnTo>
                      <a:pt x="488" y="1254"/>
                    </a:lnTo>
                    <a:lnTo>
                      <a:pt x="492" y="1260"/>
                    </a:lnTo>
                    <a:lnTo>
                      <a:pt x="502" y="1274"/>
                    </a:lnTo>
                    <a:lnTo>
                      <a:pt x="506" y="1282"/>
                    </a:lnTo>
                    <a:lnTo>
                      <a:pt x="506" y="1290"/>
                    </a:lnTo>
                    <a:lnTo>
                      <a:pt x="506" y="1304"/>
                    </a:lnTo>
                    <a:lnTo>
                      <a:pt x="506" y="1312"/>
                    </a:lnTo>
                    <a:lnTo>
                      <a:pt x="508" y="1316"/>
                    </a:lnTo>
                    <a:lnTo>
                      <a:pt x="510" y="1316"/>
                    </a:lnTo>
                    <a:lnTo>
                      <a:pt x="512" y="1316"/>
                    </a:lnTo>
                    <a:lnTo>
                      <a:pt x="514" y="1312"/>
                    </a:lnTo>
                    <a:lnTo>
                      <a:pt x="518" y="1302"/>
                    </a:lnTo>
                    <a:lnTo>
                      <a:pt x="522" y="1294"/>
                    </a:lnTo>
                    <a:lnTo>
                      <a:pt x="524" y="1288"/>
                    </a:lnTo>
                    <a:lnTo>
                      <a:pt x="526" y="1282"/>
                    </a:lnTo>
                    <a:lnTo>
                      <a:pt x="528" y="1274"/>
                    </a:lnTo>
                    <a:lnTo>
                      <a:pt x="528" y="1270"/>
                    </a:lnTo>
                    <a:lnTo>
                      <a:pt x="528" y="1268"/>
                    </a:lnTo>
                    <a:lnTo>
                      <a:pt x="530" y="1266"/>
                    </a:lnTo>
                    <a:lnTo>
                      <a:pt x="532" y="1266"/>
                    </a:lnTo>
                    <a:lnTo>
                      <a:pt x="534" y="1266"/>
                    </a:lnTo>
                    <a:lnTo>
                      <a:pt x="540" y="1268"/>
                    </a:lnTo>
                    <a:lnTo>
                      <a:pt x="552" y="1272"/>
                    </a:lnTo>
                    <a:lnTo>
                      <a:pt x="554" y="1272"/>
                    </a:lnTo>
                    <a:lnTo>
                      <a:pt x="554" y="1270"/>
                    </a:lnTo>
                    <a:lnTo>
                      <a:pt x="552" y="1266"/>
                    </a:lnTo>
                    <a:lnTo>
                      <a:pt x="534" y="1248"/>
                    </a:lnTo>
                    <a:lnTo>
                      <a:pt x="520" y="1240"/>
                    </a:lnTo>
                    <a:lnTo>
                      <a:pt x="516" y="1236"/>
                    </a:lnTo>
                    <a:lnTo>
                      <a:pt x="504" y="1228"/>
                    </a:lnTo>
                    <a:lnTo>
                      <a:pt x="494" y="1216"/>
                    </a:lnTo>
                    <a:lnTo>
                      <a:pt x="484" y="1200"/>
                    </a:lnTo>
                    <a:lnTo>
                      <a:pt x="476" y="1188"/>
                    </a:lnTo>
                    <a:lnTo>
                      <a:pt x="472" y="1182"/>
                    </a:lnTo>
                    <a:lnTo>
                      <a:pt x="470" y="1174"/>
                    </a:lnTo>
                    <a:lnTo>
                      <a:pt x="468" y="1166"/>
                    </a:lnTo>
                    <a:lnTo>
                      <a:pt x="468" y="1164"/>
                    </a:lnTo>
                    <a:lnTo>
                      <a:pt x="470" y="1158"/>
                    </a:lnTo>
                    <a:lnTo>
                      <a:pt x="474" y="1156"/>
                    </a:lnTo>
                    <a:lnTo>
                      <a:pt x="478" y="1154"/>
                    </a:lnTo>
                    <a:lnTo>
                      <a:pt x="482" y="1156"/>
                    </a:lnTo>
                    <a:lnTo>
                      <a:pt x="488" y="1156"/>
                    </a:lnTo>
                    <a:lnTo>
                      <a:pt x="496" y="1162"/>
                    </a:lnTo>
                    <a:lnTo>
                      <a:pt x="502" y="1168"/>
                    </a:lnTo>
                    <a:lnTo>
                      <a:pt x="508" y="1176"/>
                    </a:lnTo>
                    <a:lnTo>
                      <a:pt x="510" y="1182"/>
                    </a:lnTo>
                    <a:lnTo>
                      <a:pt x="516" y="1196"/>
                    </a:lnTo>
                    <a:lnTo>
                      <a:pt x="520" y="1204"/>
                    </a:lnTo>
                    <a:lnTo>
                      <a:pt x="524" y="1208"/>
                    </a:lnTo>
                    <a:lnTo>
                      <a:pt x="540" y="1220"/>
                    </a:lnTo>
                    <a:lnTo>
                      <a:pt x="548" y="1224"/>
                    </a:lnTo>
                    <a:lnTo>
                      <a:pt x="552" y="1230"/>
                    </a:lnTo>
                    <a:lnTo>
                      <a:pt x="560" y="1238"/>
                    </a:lnTo>
                    <a:lnTo>
                      <a:pt x="564" y="1244"/>
                    </a:lnTo>
                    <a:lnTo>
                      <a:pt x="566" y="1248"/>
                    </a:lnTo>
                    <a:lnTo>
                      <a:pt x="570" y="1260"/>
                    </a:lnTo>
                    <a:lnTo>
                      <a:pt x="572" y="1266"/>
                    </a:lnTo>
                    <a:lnTo>
                      <a:pt x="576" y="1272"/>
                    </a:lnTo>
                    <a:lnTo>
                      <a:pt x="580" y="1280"/>
                    </a:lnTo>
                    <a:lnTo>
                      <a:pt x="584" y="1286"/>
                    </a:lnTo>
                    <a:lnTo>
                      <a:pt x="588" y="1290"/>
                    </a:lnTo>
                    <a:lnTo>
                      <a:pt x="594" y="1292"/>
                    </a:lnTo>
                    <a:lnTo>
                      <a:pt x="598" y="1292"/>
                    </a:lnTo>
                    <a:lnTo>
                      <a:pt x="602" y="1294"/>
                    </a:lnTo>
                    <a:lnTo>
                      <a:pt x="602" y="1296"/>
                    </a:lnTo>
                    <a:lnTo>
                      <a:pt x="602" y="1298"/>
                    </a:lnTo>
                    <a:lnTo>
                      <a:pt x="598" y="1304"/>
                    </a:lnTo>
                    <a:lnTo>
                      <a:pt x="596" y="1310"/>
                    </a:lnTo>
                    <a:lnTo>
                      <a:pt x="596" y="1314"/>
                    </a:lnTo>
                    <a:lnTo>
                      <a:pt x="598" y="1320"/>
                    </a:lnTo>
                    <a:lnTo>
                      <a:pt x="604" y="1326"/>
                    </a:lnTo>
                    <a:lnTo>
                      <a:pt x="608" y="1328"/>
                    </a:lnTo>
                    <a:lnTo>
                      <a:pt x="616" y="1330"/>
                    </a:lnTo>
                    <a:lnTo>
                      <a:pt x="620" y="1326"/>
                    </a:lnTo>
                    <a:lnTo>
                      <a:pt x="624" y="1322"/>
                    </a:lnTo>
                    <a:lnTo>
                      <a:pt x="626" y="1316"/>
                    </a:lnTo>
                    <a:lnTo>
                      <a:pt x="628" y="1312"/>
                    </a:lnTo>
                    <a:lnTo>
                      <a:pt x="632" y="1308"/>
                    </a:lnTo>
                    <a:lnTo>
                      <a:pt x="638" y="1306"/>
                    </a:lnTo>
                    <a:lnTo>
                      <a:pt x="640" y="1304"/>
                    </a:lnTo>
                    <a:lnTo>
                      <a:pt x="642" y="1302"/>
                    </a:lnTo>
                    <a:lnTo>
                      <a:pt x="640" y="1300"/>
                    </a:lnTo>
                    <a:lnTo>
                      <a:pt x="640" y="1296"/>
                    </a:lnTo>
                    <a:lnTo>
                      <a:pt x="632" y="1288"/>
                    </a:lnTo>
                    <a:lnTo>
                      <a:pt x="628" y="1282"/>
                    </a:lnTo>
                    <a:lnTo>
                      <a:pt x="626" y="1278"/>
                    </a:lnTo>
                    <a:lnTo>
                      <a:pt x="624" y="1272"/>
                    </a:lnTo>
                    <a:lnTo>
                      <a:pt x="620" y="1268"/>
                    </a:lnTo>
                    <a:lnTo>
                      <a:pt x="620" y="1266"/>
                    </a:lnTo>
                    <a:lnTo>
                      <a:pt x="620" y="1264"/>
                    </a:lnTo>
                    <a:lnTo>
                      <a:pt x="624" y="1260"/>
                    </a:lnTo>
                    <a:lnTo>
                      <a:pt x="638" y="1256"/>
                    </a:lnTo>
                    <a:lnTo>
                      <a:pt x="652" y="1254"/>
                    </a:lnTo>
                    <a:lnTo>
                      <a:pt x="656" y="1254"/>
                    </a:lnTo>
                    <a:lnTo>
                      <a:pt x="664" y="1254"/>
                    </a:lnTo>
                    <a:lnTo>
                      <a:pt x="668" y="1260"/>
                    </a:lnTo>
                    <a:lnTo>
                      <a:pt x="670" y="1266"/>
                    </a:lnTo>
                    <a:lnTo>
                      <a:pt x="674" y="1272"/>
                    </a:lnTo>
                    <a:lnTo>
                      <a:pt x="678" y="1280"/>
                    </a:lnTo>
                    <a:lnTo>
                      <a:pt x="680" y="1284"/>
                    </a:lnTo>
                    <a:lnTo>
                      <a:pt x="688" y="1300"/>
                    </a:lnTo>
                    <a:lnTo>
                      <a:pt x="690" y="1304"/>
                    </a:lnTo>
                    <a:lnTo>
                      <a:pt x="698" y="1318"/>
                    </a:lnTo>
                    <a:lnTo>
                      <a:pt x="700" y="1324"/>
                    </a:lnTo>
                    <a:lnTo>
                      <a:pt x="704" y="1328"/>
                    </a:lnTo>
                    <a:lnTo>
                      <a:pt x="712" y="1330"/>
                    </a:lnTo>
                    <a:lnTo>
                      <a:pt x="734" y="1330"/>
                    </a:lnTo>
                    <a:lnTo>
                      <a:pt x="748" y="1330"/>
                    </a:lnTo>
                    <a:lnTo>
                      <a:pt x="760" y="1334"/>
                    </a:lnTo>
                    <a:lnTo>
                      <a:pt x="774" y="1338"/>
                    </a:lnTo>
                    <a:lnTo>
                      <a:pt x="782" y="1338"/>
                    </a:lnTo>
                    <a:lnTo>
                      <a:pt x="788" y="1338"/>
                    </a:lnTo>
                    <a:lnTo>
                      <a:pt x="794" y="1334"/>
                    </a:lnTo>
                    <a:lnTo>
                      <a:pt x="802" y="1332"/>
                    </a:lnTo>
                    <a:lnTo>
                      <a:pt x="808" y="1334"/>
                    </a:lnTo>
                    <a:lnTo>
                      <a:pt x="814" y="1338"/>
                    </a:lnTo>
                    <a:lnTo>
                      <a:pt x="820" y="1340"/>
                    </a:lnTo>
                    <a:lnTo>
                      <a:pt x="824" y="1348"/>
                    </a:lnTo>
                    <a:lnTo>
                      <a:pt x="826" y="1354"/>
                    </a:lnTo>
                    <a:lnTo>
                      <a:pt x="828" y="1360"/>
                    </a:lnTo>
                    <a:lnTo>
                      <a:pt x="828" y="1368"/>
                    </a:lnTo>
                    <a:lnTo>
                      <a:pt x="814" y="1402"/>
                    </a:lnTo>
                    <a:lnTo>
                      <a:pt x="810" y="1408"/>
                    </a:lnTo>
                    <a:lnTo>
                      <a:pt x="806" y="1410"/>
                    </a:lnTo>
                    <a:lnTo>
                      <a:pt x="802" y="1412"/>
                    </a:lnTo>
                    <a:lnTo>
                      <a:pt x="798" y="1416"/>
                    </a:lnTo>
                    <a:lnTo>
                      <a:pt x="796" y="1422"/>
                    </a:lnTo>
                    <a:lnTo>
                      <a:pt x="792" y="1428"/>
                    </a:lnTo>
                    <a:lnTo>
                      <a:pt x="786" y="1434"/>
                    </a:lnTo>
                    <a:lnTo>
                      <a:pt x="780" y="1438"/>
                    </a:lnTo>
                    <a:lnTo>
                      <a:pt x="774" y="1438"/>
                    </a:lnTo>
                    <a:lnTo>
                      <a:pt x="760" y="1438"/>
                    </a:lnTo>
                    <a:lnTo>
                      <a:pt x="754" y="1438"/>
                    </a:lnTo>
                    <a:lnTo>
                      <a:pt x="748" y="1434"/>
                    </a:lnTo>
                    <a:lnTo>
                      <a:pt x="742" y="1430"/>
                    </a:lnTo>
                    <a:lnTo>
                      <a:pt x="734" y="1430"/>
                    </a:lnTo>
                    <a:lnTo>
                      <a:pt x="712" y="1436"/>
                    </a:lnTo>
                    <a:lnTo>
                      <a:pt x="704" y="1438"/>
                    </a:lnTo>
                    <a:lnTo>
                      <a:pt x="696" y="1436"/>
                    </a:lnTo>
                    <a:lnTo>
                      <a:pt x="682" y="1432"/>
                    </a:lnTo>
                    <a:lnTo>
                      <a:pt x="666" y="1428"/>
                    </a:lnTo>
                    <a:lnTo>
                      <a:pt x="662" y="1428"/>
                    </a:lnTo>
                    <a:lnTo>
                      <a:pt x="656" y="1428"/>
                    </a:lnTo>
                    <a:lnTo>
                      <a:pt x="650" y="1424"/>
                    </a:lnTo>
                    <a:lnTo>
                      <a:pt x="638" y="1416"/>
                    </a:lnTo>
                    <a:lnTo>
                      <a:pt x="632" y="1412"/>
                    </a:lnTo>
                    <a:lnTo>
                      <a:pt x="626" y="1410"/>
                    </a:lnTo>
                    <a:lnTo>
                      <a:pt x="618" y="1410"/>
                    </a:lnTo>
                    <a:lnTo>
                      <a:pt x="614" y="1410"/>
                    </a:lnTo>
                    <a:lnTo>
                      <a:pt x="598" y="1412"/>
                    </a:lnTo>
                    <a:lnTo>
                      <a:pt x="584" y="1416"/>
                    </a:lnTo>
                    <a:lnTo>
                      <a:pt x="578" y="1420"/>
                    </a:lnTo>
                    <a:lnTo>
                      <a:pt x="576" y="1428"/>
                    </a:lnTo>
                    <a:lnTo>
                      <a:pt x="576" y="1430"/>
                    </a:lnTo>
                    <a:lnTo>
                      <a:pt x="574" y="1438"/>
                    </a:lnTo>
                    <a:lnTo>
                      <a:pt x="570" y="1442"/>
                    </a:lnTo>
                    <a:lnTo>
                      <a:pt x="554" y="1446"/>
                    </a:lnTo>
                    <a:lnTo>
                      <a:pt x="548" y="1446"/>
                    </a:lnTo>
                    <a:lnTo>
                      <a:pt x="542" y="1442"/>
                    </a:lnTo>
                    <a:lnTo>
                      <a:pt x="534" y="1434"/>
                    </a:lnTo>
                    <a:lnTo>
                      <a:pt x="522" y="1424"/>
                    </a:lnTo>
                    <a:lnTo>
                      <a:pt x="512" y="1414"/>
                    </a:lnTo>
                    <a:lnTo>
                      <a:pt x="508" y="1410"/>
                    </a:lnTo>
                    <a:lnTo>
                      <a:pt x="500" y="1410"/>
                    </a:lnTo>
                    <a:lnTo>
                      <a:pt x="476" y="1410"/>
                    </a:lnTo>
                    <a:lnTo>
                      <a:pt x="470" y="1408"/>
                    </a:lnTo>
                    <a:lnTo>
                      <a:pt x="462" y="1406"/>
                    </a:lnTo>
                    <a:lnTo>
                      <a:pt x="456" y="1404"/>
                    </a:lnTo>
                    <a:lnTo>
                      <a:pt x="442" y="1396"/>
                    </a:lnTo>
                    <a:lnTo>
                      <a:pt x="436" y="1394"/>
                    </a:lnTo>
                    <a:lnTo>
                      <a:pt x="424" y="1386"/>
                    </a:lnTo>
                    <a:lnTo>
                      <a:pt x="422" y="1380"/>
                    </a:lnTo>
                    <a:lnTo>
                      <a:pt x="424" y="1374"/>
                    </a:lnTo>
                    <a:lnTo>
                      <a:pt x="434" y="1358"/>
                    </a:lnTo>
                    <a:lnTo>
                      <a:pt x="436" y="1350"/>
                    </a:lnTo>
                    <a:lnTo>
                      <a:pt x="436" y="1344"/>
                    </a:lnTo>
                    <a:lnTo>
                      <a:pt x="434" y="1338"/>
                    </a:lnTo>
                    <a:lnTo>
                      <a:pt x="428" y="1332"/>
                    </a:lnTo>
                    <a:lnTo>
                      <a:pt x="422" y="1328"/>
                    </a:lnTo>
                    <a:lnTo>
                      <a:pt x="418" y="1326"/>
                    </a:lnTo>
                    <a:lnTo>
                      <a:pt x="406" y="1322"/>
                    </a:lnTo>
                    <a:lnTo>
                      <a:pt x="402" y="1322"/>
                    </a:lnTo>
                    <a:lnTo>
                      <a:pt x="400" y="1324"/>
                    </a:lnTo>
                    <a:lnTo>
                      <a:pt x="400" y="1328"/>
                    </a:lnTo>
                    <a:lnTo>
                      <a:pt x="400" y="1324"/>
                    </a:lnTo>
                    <a:lnTo>
                      <a:pt x="398" y="1324"/>
                    </a:lnTo>
                    <a:lnTo>
                      <a:pt x="396" y="1326"/>
                    </a:lnTo>
                    <a:lnTo>
                      <a:pt x="390" y="1330"/>
                    </a:lnTo>
                    <a:lnTo>
                      <a:pt x="382" y="1332"/>
                    </a:lnTo>
                    <a:lnTo>
                      <a:pt x="378" y="1332"/>
                    </a:lnTo>
                    <a:lnTo>
                      <a:pt x="362" y="1332"/>
                    </a:lnTo>
                    <a:lnTo>
                      <a:pt x="320" y="1332"/>
                    </a:lnTo>
                    <a:lnTo>
                      <a:pt x="312" y="1332"/>
                    </a:lnTo>
                    <a:lnTo>
                      <a:pt x="304" y="1334"/>
                    </a:lnTo>
                    <a:lnTo>
                      <a:pt x="270" y="1348"/>
                    </a:lnTo>
                    <a:lnTo>
                      <a:pt x="254" y="1354"/>
                    </a:lnTo>
                    <a:lnTo>
                      <a:pt x="250" y="1358"/>
                    </a:lnTo>
                    <a:lnTo>
                      <a:pt x="244" y="1360"/>
                    </a:lnTo>
                    <a:lnTo>
                      <a:pt x="242" y="1362"/>
                    </a:lnTo>
                    <a:lnTo>
                      <a:pt x="242" y="1364"/>
                    </a:lnTo>
                    <a:lnTo>
                      <a:pt x="242" y="1362"/>
                    </a:lnTo>
                    <a:lnTo>
                      <a:pt x="240" y="1362"/>
                    </a:lnTo>
                    <a:lnTo>
                      <a:pt x="238" y="1360"/>
                    </a:lnTo>
                    <a:lnTo>
                      <a:pt x="224" y="1360"/>
                    </a:lnTo>
                    <a:lnTo>
                      <a:pt x="220" y="1360"/>
                    </a:lnTo>
                    <a:lnTo>
                      <a:pt x="208" y="1360"/>
                    </a:lnTo>
                    <a:lnTo>
                      <a:pt x="196" y="1356"/>
                    </a:lnTo>
                    <a:lnTo>
                      <a:pt x="190" y="1354"/>
                    </a:lnTo>
                    <a:lnTo>
                      <a:pt x="188" y="1354"/>
                    </a:lnTo>
                    <a:lnTo>
                      <a:pt x="184" y="1354"/>
                    </a:lnTo>
                    <a:lnTo>
                      <a:pt x="182" y="1356"/>
                    </a:lnTo>
                    <a:lnTo>
                      <a:pt x="180" y="1358"/>
                    </a:lnTo>
                    <a:lnTo>
                      <a:pt x="168" y="1374"/>
                    </a:lnTo>
                    <a:lnTo>
                      <a:pt x="158" y="1386"/>
                    </a:lnTo>
                    <a:lnTo>
                      <a:pt x="150" y="1394"/>
                    </a:lnTo>
                    <a:lnTo>
                      <a:pt x="140" y="1406"/>
                    </a:lnTo>
                    <a:lnTo>
                      <a:pt x="130" y="1422"/>
                    </a:lnTo>
                    <a:lnTo>
                      <a:pt x="122" y="1436"/>
                    </a:lnTo>
                    <a:lnTo>
                      <a:pt x="116" y="1460"/>
                    </a:lnTo>
                    <a:lnTo>
                      <a:pt x="114" y="1466"/>
                    </a:lnTo>
                    <a:lnTo>
                      <a:pt x="108" y="1472"/>
                    </a:lnTo>
                    <a:lnTo>
                      <a:pt x="82" y="1484"/>
                    </a:lnTo>
                    <a:lnTo>
                      <a:pt x="70" y="1492"/>
                    </a:lnTo>
                    <a:lnTo>
                      <a:pt x="66" y="1498"/>
                    </a:lnTo>
                    <a:lnTo>
                      <a:pt x="62" y="1502"/>
                    </a:lnTo>
                    <a:lnTo>
                      <a:pt x="52" y="1514"/>
                    </a:lnTo>
                    <a:lnTo>
                      <a:pt x="32" y="1550"/>
                    </a:lnTo>
                    <a:lnTo>
                      <a:pt x="24" y="1564"/>
                    </a:lnTo>
                    <a:lnTo>
                      <a:pt x="12" y="1598"/>
                    </a:lnTo>
                    <a:lnTo>
                      <a:pt x="8" y="1606"/>
                    </a:lnTo>
                    <a:lnTo>
                      <a:pt x="10" y="1614"/>
                    </a:lnTo>
                    <a:lnTo>
                      <a:pt x="16" y="1626"/>
                    </a:lnTo>
                    <a:lnTo>
                      <a:pt x="18" y="1642"/>
                    </a:lnTo>
                    <a:lnTo>
                      <a:pt x="18" y="1666"/>
                    </a:lnTo>
                    <a:lnTo>
                      <a:pt x="16" y="1672"/>
                    </a:lnTo>
                    <a:lnTo>
                      <a:pt x="12" y="1678"/>
                    </a:lnTo>
                    <a:lnTo>
                      <a:pt x="8" y="1684"/>
                    </a:lnTo>
                    <a:lnTo>
                      <a:pt x="6" y="1692"/>
                    </a:lnTo>
                    <a:lnTo>
                      <a:pt x="0" y="1706"/>
                    </a:lnTo>
                    <a:lnTo>
                      <a:pt x="0" y="1712"/>
                    </a:lnTo>
                    <a:lnTo>
                      <a:pt x="0" y="1720"/>
                    </a:lnTo>
                    <a:lnTo>
                      <a:pt x="6" y="1744"/>
                    </a:lnTo>
                    <a:lnTo>
                      <a:pt x="8" y="1750"/>
                    </a:lnTo>
                    <a:lnTo>
                      <a:pt x="12" y="1752"/>
                    </a:lnTo>
                    <a:lnTo>
                      <a:pt x="18" y="1752"/>
                    </a:lnTo>
                    <a:lnTo>
                      <a:pt x="20" y="1752"/>
                    </a:lnTo>
                    <a:lnTo>
                      <a:pt x="18" y="1752"/>
                    </a:lnTo>
                    <a:lnTo>
                      <a:pt x="20" y="1760"/>
                    </a:lnTo>
                    <a:lnTo>
                      <a:pt x="24" y="1764"/>
                    </a:lnTo>
                    <a:lnTo>
                      <a:pt x="26" y="1768"/>
                    </a:lnTo>
                    <a:lnTo>
                      <a:pt x="30" y="1770"/>
                    </a:lnTo>
                    <a:lnTo>
                      <a:pt x="32" y="1768"/>
                    </a:lnTo>
                    <a:lnTo>
                      <a:pt x="30" y="1770"/>
                    </a:lnTo>
                    <a:lnTo>
                      <a:pt x="30" y="1772"/>
                    </a:lnTo>
                    <a:lnTo>
                      <a:pt x="32" y="1772"/>
                    </a:lnTo>
                    <a:lnTo>
                      <a:pt x="36" y="1774"/>
                    </a:lnTo>
                    <a:lnTo>
                      <a:pt x="40" y="1778"/>
                    </a:lnTo>
                    <a:lnTo>
                      <a:pt x="52" y="1804"/>
                    </a:lnTo>
                    <a:lnTo>
                      <a:pt x="56" y="1810"/>
                    </a:lnTo>
                    <a:lnTo>
                      <a:pt x="60" y="1816"/>
                    </a:lnTo>
                    <a:lnTo>
                      <a:pt x="72" y="1824"/>
                    </a:lnTo>
                    <a:lnTo>
                      <a:pt x="84" y="1832"/>
                    </a:lnTo>
                    <a:lnTo>
                      <a:pt x="94" y="1838"/>
                    </a:lnTo>
                    <a:lnTo>
                      <a:pt x="102" y="1844"/>
                    </a:lnTo>
                    <a:lnTo>
                      <a:pt x="128" y="1864"/>
                    </a:lnTo>
                    <a:lnTo>
                      <a:pt x="136" y="1868"/>
                    </a:lnTo>
                    <a:lnTo>
                      <a:pt x="142" y="1870"/>
                    </a:lnTo>
                    <a:lnTo>
                      <a:pt x="146" y="1870"/>
                    </a:lnTo>
                    <a:lnTo>
                      <a:pt x="152" y="1868"/>
                    </a:lnTo>
                    <a:lnTo>
                      <a:pt x="154" y="1868"/>
                    </a:lnTo>
                    <a:lnTo>
                      <a:pt x="154" y="1866"/>
                    </a:lnTo>
                    <a:lnTo>
                      <a:pt x="154" y="1868"/>
                    </a:lnTo>
                    <a:lnTo>
                      <a:pt x="158" y="1868"/>
                    </a:lnTo>
                    <a:lnTo>
                      <a:pt x="162" y="1870"/>
                    </a:lnTo>
                    <a:lnTo>
                      <a:pt x="166" y="1870"/>
                    </a:lnTo>
                    <a:lnTo>
                      <a:pt x="182" y="1868"/>
                    </a:lnTo>
                    <a:lnTo>
                      <a:pt x="206" y="1862"/>
                    </a:lnTo>
                    <a:lnTo>
                      <a:pt x="218" y="1860"/>
                    </a:lnTo>
                    <a:lnTo>
                      <a:pt x="224" y="1860"/>
                    </a:lnTo>
                    <a:lnTo>
                      <a:pt x="232" y="1860"/>
                    </a:lnTo>
                    <a:lnTo>
                      <a:pt x="244" y="1860"/>
                    </a:lnTo>
                    <a:lnTo>
                      <a:pt x="260" y="1856"/>
                    </a:lnTo>
                    <a:lnTo>
                      <a:pt x="274" y="1852"/>
                    </a:lnTo>
                    <a:lnTo>
                      <a:pt x="282" y="1850"/>
                    </a:lnTo>
                    <a:lnTo>
                      <a:pt x="288" y="1844"/>
                    </a:lnTo>
                    <a:lnTo>
                      <a:pt x="294" y="1842"/>
                    </a:lnTo>
                    <a:lnTo>
                      <a:pt x="300" y="1838"/>
                    </a:lnTo>
                    <a:lnTo>
                      <a:pt x="306" y="1838"/>
                    </a:lnTo>
                    <a:lnTo>
                      <a:pt x="312" y="1840"/>
                    </a:lnTo>
                    <a:lnTo>
                      <a:pt x="320" y="1840"/>
                    </a:lnTo>
                    <a:lnTo>
                      <a:pt x="322" y="1840"/>
                    </a:lnTo>
                    <a:lnTo>
                      <a:pt x="330" y="1842"/>
                    </a:lnTo>
                    <a:lnTo>
                      <a:pt x="334" y="1846"/>
                    </a:lnTo>
                    <a:lnTo>
                      <a:pt x="346" y="1862"/>
                    </a:lnTo>
                    <a:lnTo>
                      <a:pt x="352" y="1868"/>
                    </a:lnTo>
                    <a:lnTo>
                      <a:pt x="358" y="1870"/>
                    </a:lnTo>
                    <a:lnTo>
                      <a:pt x="362" y="1870"/>
                    </a:lnTo>
                    <a:lnTo>
                      <a:pt x="370" y="1870"/>
                    </a:lnTo>
                    <a:lnTo>
                      <a:pt x="378" y="1874"/>
                    </a:lnTo>
                    <a:lnTo>
                      <a:pt x="384" y="1876"/>
                    </a:lnTo>
                    <a:lnTo>
                      <a:pt x="388" y="1878"/>
                    </a:lnTo>
                    <a:lnTo>
                      <a:pt x="392" y="1878"/>
                    </a:lnTo>
                    <a:lnTo>
                      <a:pt x="392" y="1876"/>
                    </a:lnTo>
                    <a:lnTo>
                      <a:pt x="392" y="1878"/>
                    </a:lnTo>
                    <a:lnTo>
                      <a:pt x="394" y="1878"/>
                    </a:lnTo>
                    <a:lnTo>
                      <a:pt x="398" y="1878"/>
                    </a:lnTo>
                    <a:lnTo>
                      <a:pt x="404" y="1880"/>
                    </a:lnTo>
                    <a:lnTo>
                      <a:pt x="408" y="1884"/>
                    </a:lnTo>
                    <a:lnTo>
                      <a:pt x="410" y="1890"/>
                    </a:lnTo>
                    <a:lnTo>
                      <a:pt x="410" y="1896"/>
                    </a:lnTo>
                    <a:lnTo>
                      <a:pt x="410" y="1900"/>
                    </a:lnTo>
                    <a:lnTo>
                      <a:pt x="410" y="1908"/>
                    </a:lnTo>
                    <a:lnTo>
                      <a:pt x="410" y="1916"/>
                    </a:lnTo>
                    <a:lnTo>
                      <a:pt x="410" y="1920"/>
                    </a:lnTo>
                    <a:lnTo>
                      <a:pt x="410" y="1936"/>
                    </a:lnTo>
                    <a:lnTo>
                      <a:pt x="410" y="1950"/>
                    </a:lnTo>
                    <a:lnTo>
                      <a:pt x="412" y="1956"/>
                    </a:lnTo>
                    <a:lnTo>
                      <a:pt x="414" y="1964"/>
                    </a:lnTo>
                    <a:lnTo>
                      <a:pt x="434" y="1990"/>
                    </a:lnTo>
                    <a:lnTo>
                      <a:pt x="438" y="1994"/>
                    </a:lnTo>
                    <a:lnTo>
                      <a:pt x="440" y="1994"/>
                    </a:lnTo>
                    <a:lnTo>
                      <a:pt x="442" y="1994"/>
                    </a:lnTo>
                    <a:lnTo>
                      <a:pt x="440" y="1996"/>
                    </a:lnTo>
                    <a:lnTo>
                      <a:pt x="440" y="1998"/>
                    </a:lnTo>
                    <a:lnTo>
                      <a:pt x="444" y="2002"/>
                    </a:lnTo>
                    <a:lnTo>
                      <a:pt x="452" y="2014"/>
                    </a:lnTo>
                    <a:lnTo>
                      <a:pt x="456" y="2020"/>
                    </a:lnTo>
                    <a:lnTo>
                      <a:pt x="458" y="2026"/>
                    </a:lnTo>
                    <a:lnTo>
                      <a:pt x="458" y="2034"/>
                    </a:lnTo>
                    <a:lnTo>
                      <a:pt x="458" y="2038"/>
                    </a:lnTo>
                    <a:lnTo>
                      <a:pt x="458" y="2046"/>
                    </a:lnTo>
                    <a:lnTo>
                      <a:pt x="460" y="2054"/>
                    </a:lnTo>
                    <a:lnTo>
                      <a:pt x="468" y="2096"/>
                    </a:lnTo>
                    <a:lnTo>
                      <a:pt x="472" y="2112"/>
                    </a:lnTo>
                    <a:lnTo>
                      <a:pt x="476" y="2124"/>
                    </a:lnTo>
                    <a:lnTo>
                      <a:pt x="478" y="2134"/>
                    </a:lnTo>
                    <a:lnTo>
                      <a:pt x="472" y="2144"/>
                    </a:lnTo>
                    <a:lnTo>
                      <a:pt x="462" y="2166"/>
                    </a:lnTo>
                    <a:lnTo>
                      <a:pt x="460" y="2172"/>
                    </a:lnTo>
                    <a:lnTo>
                      <a:pt x="458" y="2180"/>
                    </a:lnTo>
                    <a:lnTo>
                      <a:pt x="458" y="2204"/>
                    </a:lnTo>
                    <a:lnTo>
                      <a:pt x="460" y="2212"/>
                    </a:lnTo>
                    <a:lnTo>
                      <a:pt x="460" y="2210"/>
                    </a:lnTo>
                    <a:lnTo>
                      <a:pt x="460" y="2212"/>
                    </a:lnTo>
                    <a:lnTo>
                      <a:pt x="456" y="2220"/>
                    </a:lnTo>
                    <a:lnTo>
                      <a:pt x="452" y="2234"/>
                    </a:lnTo>
                    <a:lnTo>
                      <a:pt x="450" y="2242"/>
                    </a:lnTo>
                    <a:lnTo>
                      <a:pt x="452" y="2248"/>
                    </a:lnTo>
                    <a:lnTo>
                      <a:pt x="484" y="2302"/>
                    </a:lnTo>
                    <a:lnTo>
                      <a:pt x="488" y="2308"/>
                    </a:lnTo>
                    <a:lnTo>
                      <a:pt x="488" y="2314"/>
                    </a:lnTo>
                    <a:lnTo>
                      <a:pt x="490" y="2328"/>
                    </a:lnTo>
                    <a:lnTo>
                      <a:pt x="496" y="2380"/>
                    </a:lnTo>
                    <a:lnTo>
                      <a:pt x="500" y="2386"/>
                    </a:lnTo>
                    <a:lnTo>
                      <a:pt x="504" y="2392"/>
                    </a:lnTo>
                    <a:lnTo>
                      <a:pt x="520" y="2402"/>
                    </a:lnTo>
                    <a:lnTo>
                      <a:pt x="528" y="2406"/>
                    </a:lnTo>
                    <a:lnTo>
                      <a:pt x="528" y="2404"/>
                    </a:lnTo>
                    <a:lnTo>
                      <a:pt x="528" y="2406"/>
                    </a:lnTo>
                    <a:lnTo>
                      <a:pt x="532" y="2414"/>
                    </a:lnTo>
                    <a:lnTo>
                      <a:pt x="534" y="2420"/>
                    </a:lnTo>
                    <a:lnTo>
                      <a:pt x="540" y="2434"/>
                    </a:lnTo>
                    <a:lnTo>
                      <a:pt x="546" y="2458"/>
                    </a:lnTo>
                    <a:lnTo>
                      <a:pt x="548" y="2474"/>
                    </a:lnTo>
                    <a:lnTo>
                      <a:pt x="548" y="2478"/>
                    </a:lnTo>
                    <a:lnTo>
                      <a:pt x="548" y="2486"/>
                    </a:lnTo>
                    <a:lnTo>
                      <a:pt x="552" y="2492"/>
                    </a:lnTo>
                    <a:lnTo>
                      <a:pt x="562" y="2508"/>
                    </a:lnTo>
                    <a:lnTo>
                      <a:pt x="568" y="2512"/>
                    </a:lnTo>
                    <a:lnTo>
                      <a:pt x="574" y="2514"/>
                    </a:lnTo>
                    <a:lnTo>
                      <a:pt x="598" y="2508"/>
                    </a:lnTo>
                    <a:lnTo>
                      <a:pt x="614" y="2504"/>
                    </a:lnTo>
                    <a:lnTo>
                      <a:pt x="638" y="2498"/>
                    </a:lnTo>
                    <a:lnTo>
                      <a:pt x="654" y="2496"/>
                    </a:lnTo>
                    <a:lnTo>
                      <a:pt x="676" y="2496"/>
                    </a:lnTo>
                    <a:lnTo>
                      <a:pt x="684" y="2494"/>
                    </a:lnTo>
                    <a:lnTo>
                      <a:pt x="690" y="2490"/>
                    </a:lnTo>
                    <a:lnTo>
                      <a:pt x="748" y="2424"/>
                    </a:lnTo>
                    <a:lnTo>
                      <a:pt x="756" y="2410"/>
                    </a:lnTo>
                    <a:lnTo>
                      <a:pt x="770" y="2376"/>
                    </a:lnTo>
                    <a:lnTo>
                      <a:pt x="770" y="2370"/>
                    </a:lnTo>
                    <a:lnTo>
                      <a:pt x="770" y="2368"/>
                    </a:lnTo>
                    <a:lnTo>
                      <a:pt x="768" y="2368"/>
                    </a:lnTo>
                    <a:lnTo>
                      <a:pt x="770" y="2368"/>
                    </a:lnTo>
                    <a:lnTo>
                      <a:pt x="772" y="2366"/>
                    </a:lnTo>
                    <a:lnTo>
                      <a:pt x="772" y="2364"/>
                    </a:lnTo>
                    <a:lnTo>
                      <a:pt x="774" y="2358"/>
                    </a:lnTo>
                    <a:lnTo>
                      <a:pt x="778" y="2354"/>
                    </a:lnTo>
                    <a:lnTo>
                      <a:pt x="806" y="2334"/>
                    </a:lnTo>
                    <a:lnTo>
                      <a:pt x="810" y="2328"/>
                    </a:lnTo>
                    <a:lnTo>
                      <a:pt x="814" y="2322"/>
                    </a:lnTo>
                    <a:lnTo>
                      <a:pt x="818" y="2308"/>
                    </a:lnTo>
                    <a:lnTo>
                      <a:pt x="820" y="2300"/>
                    </a:lnTo>
                    <a:lnTo>
                      <a:pt x="820" y="2292"/>
                    </a:lnTo>
                    <a:lnTo>
                      <a:pt x="814" y="2268"/>
                    </a:lnTo>
                    <a:lnTo>
                      <a:pt x="814" y="2260"/>
                    </a:lnTo>
                    <a:lnTo>
                      <a:pt x="816" y="2254"/>
                    </a:lnTo>
                    <a:lnTo>
                      <a:pt x="826" y="2238"/>
                    </a:lnTo>
                    <a:lnTo>
                      <a:pt x="832" y="2232"/>
                    </a:lnTo>
                    <a:lnTo>
                      <a:pt x="838" y="2228"/>
                    </a:lnTo>
                    <a:lnTo>
                      <a:pt x="874" y="2206"/>
                    </a:lnTo>
                    <a:lnTo>
                      <a:pt x="880" y="2202"/>
                    </a:lnTo>
                    <a:lnTo>
                      <a:pt x="884" y="2194"/>
                    </a:lnTo>
                    <a:lnTo>
                      <a:pt x="886" y="2190"/>
                    </a:lnTo>
                    <a:lnTo>
                      <a:pt x="894" y="2176"/>
                    </a:lnTo>
                    <a:lnTo>
                      <a:pt x="896" y="2170"/>
                    </a:lnTo>
                    <a:lnTo>
                      <a:pt x="898" y="2162"/>
                    </a:lnTo>
                    <a:lnTo>
                      <a:pt x="898" y="2156"/>
                    </a:lnTo>
                    <a:lnTo>
                      <a:pt x="892" y="2132"/>
                    </a:lnTo>
                    <a:lnTo>
                      <a:pt x="890" y="2116"/>
                    </a:lnTo>
                    <a:lnTo>
                      <a:pt x="890" y="2112"/>
                    </a:lnTo>
                    <a:lnTo>
                      <a:pt x="890" y="2108"/>
                    </a:lnTo>
                    <a:lnTo>
                      <a:pt x="888" y="2106"/>
                    </a:lnTo>
                    <a:lnTo>
                      <a:pt x="886" y="2108"/>
                    </a:lnTo>
                    <a:lnTo>
                      <a:pt x="888" y="2106"/>
                    </a:lnTo>
                    <a:lnTo>
                      <a:pt x="888" y="2102"/>
                    </a:lnTo>
                    <a:lnTo>
                      <a:pt x="886" y="2098"/>
                    </a:lnTo>
                    <a:lnTo>
                      <a:pt x="882" y="2094"/>
                    </a:lnTo>
                    <a:lnTo>
                      <a:pt x="880" y="2086"/>
                    </a:lnTo>
                    <a:lnTo>
                      <a:pt x="880" y="2054"/>
                    </a:lnTo>
                    <a:lnTo>
                      <a:pt x="880" y="2046"/>
                    </a:lnTo>
                    <a:lnTo>
                      <a:pt x="876" y="2038"/>
                    </a:lnTo>
                    <a:lnTo>
                      <a:pt x="874" y="2032"/>
                    </a:lnTo>
                    <a:lnTo>
                      <a:pt x="872" y="2026"/>
                    </a:lnTo>
                    <a:lnTo>
                      <a:pt x="876" y="2020"/>
                    </a:lnTo>
                    <a:lnTo>
                      <a:pt x="880" y="2016"/>
                    </a:lnTo>
                    <a:lnTo>
                      <a:pt x="880" y="2012"/>
                    </a:lnTo>
                    <a:lnTo>
                      <a:pt x="882" y="2006"/>
                    </a:lnTo>
                    <a:lnTo>
                      <a:pt x="884" y="2000"/>
                    </a:lnTo>
                    <a:lnTo>
                      <a:pt x="894" y="1984"/>
                    </a:lnTo>
                    <a:lnTo>
                      <a:pt x="900" y="1978"/>
                    </a:lnTo>
                    <a:lnTo>
                      <a:pt x="906" y="1974"/>
                    </a:lnTo>
                    <a:lnTo>
                      <a:pt x="912" y="1970"/>
                    </a:lnTo>
                    <a:lnTo>
                      <a:pt x="918" y="1968"/>
                    </a:lnTo>
                    <a:lnTo>
                      <a:pt x="922" y="1960"/>
                    </a:lnTo>
                    <a:lnTo>
                      <a:pt x="934" y="1936"/>
                    </a:lnTo>
                    <a:lnTo>
                      <a:pt x="940" y="1930"/>
                    </a:lnTo>
                    <a:lnTo>
                      <a:pt x="946" y="1924"/>
                    </a:lnTo>
                    <a:lnTo>
                      <a:pt x="970" y="1912"/>
                    </a:lnTo>
                    <a:lnTo>
                      <a:pt x="984" y="1902"/>
                    </a:lnTo>
                    <a:lnTo>
                      <a:pt x="1012" y="1874"/>
                    </a:lnTo>
                    <a:lnTo>
                      <a:pt x="1016" y="1868"/>
                    </a:lnTo>
                    <a:lnTo>
                      <a:pt x="1020" y="1862"/>
                    </a:lnTo>
                    <a:lnTo>
                      <a:pt x="1044" y="1808"/>
                    </a:lnTo>
                    <a:lnTo>
                      <a:pt x="1048" y="1792"/>
                    </a:lnTo>
                    <a:lnTo>
                      <a:pt x="1054" y="1770"/>
                    </a:lnTo>
                    <a:lnTo>
                      <a:pt x="1054" y="1766"/>
                    </a:lnTo>
                    <a:lnTo>
                      <a:pt x="1054" y="1764"/>
                    </a:lnTo>
                    <a:lnTo>
                      <a:pt x="1050" y="1764"/>
                    </a:lnTo>
                    <a:lnTo>
                      <a:pt x="1048" y="1764"/>
                    </a:lnTo>
                    <a:lnTo>
                      <a:pt x="976" y="1780"/>
                    </a:lnTo>
                    <a:lnTo>
                      <a:pt x="968" y="1780"/>
                    </a:lnTo>
                    <a:lnTo>
                      <a:pt x="960" y="1778"/>
                    </a:lnTo>
                    <a:lnTo>
                      <a:pt x="956" y="1774"/>
                    </a:lnTo>
                    <a:lnTo>
                      <a:pt x="944" y="1766"/>
                    </a:lnTo>
                    <a:lnTo>
                      <a:pt x="934" y="1754"/>
                    </a:lnTo>
                    <a:lnTo>
                      <a:pt x="904" y="1710"/>
                    </a:lnTo>
                    <a:lnTo>
                      <a:pt x="898" y="1704"/>
                    </a:lnTo>
                    <a:lnTo>
                      <a:pt x="892" y="1700"/>
                    </a:lnTo>
                    <a:lnTo>
                      <a:pt x="886" y="1696"/>
                    </a:lnTo>
                    <a:lnTo>
                      <a:pt x="880" y="1692"/>
                    </a:lnTo>
                    <a:lnTo>
                      <a:pt x="876" y="1686"/>
                    </a:lnTo>
                    <a:lnTo>
                      <a:pt x="864" y="1670"/>
                    </a:lnTo>
                    <a:lnTo>
                      <a:pt x="860" y="1664"/>
                    </a:lnTo>
                    <a:lnTo>
                      <a:pt x="858" y="1656"/>
                    </a:lnTo>
                    <a:lnTo>
                      <a:pt x="852" y="1642"/>
                    </a:lnTo>
                    <a:lnTo>
                      <a:pt x="848" y="1626"/>
                    </a:lnTo>
                    <a:lnTo>
                      <a:pt x="842" y="1602"/>
                    </a:lnTo>
                    <a:lnTo>
                      <a:pt x="840" y="1596"/>
                    </a:lnTo>
                    <a:lnTo>
                      <a:pt x="834" y="1590"/>
                    </a:lnTo>
                    <a:lnTo>
                      <a:pt x="826" y="1582"/>
                    </a:lnTo>
                    <a:lnTo>
                      <a:pt x="822" y="1574"/>
                    </a:lnTo>
                    <a:lnTo>
                      <a:pt x="818" y="1568"/>
                    </a:lnTo>
                    <a:lnTo>
                      <a:pt x="814" y="1544"/>
                    </a:lnTo>
                    <a:lnTo>
                      <a:pt x="808" y="1530"/>
                    </a:lnTo>
                    <a:lnTo>
                      <a:pt x="796" y="1504"/>
                    </a:lnTo>
                    <a:lnTo>
                      <a:pt x="786" y="1492"/>
                    </a:lnTo>
                    <a:lnTo>
                      <a:pt x="768" y="1474"/>
                    </a:lnTo>
                    <a:lnTo>
                      <a:pt x="766" y="1470"/>
                    </a:lnTo>
                    <a:lnTo>
                      <a:pt x="770" y="1472"/>
                    </a:lnTo>
                    <a:lnTo>
                      <a:pt x="794" y="1484"/>
                    </a:lnTo>
                    <a:lnTo>
                      <a:pt x="798" y="1484"/>
                    </a:lnTo>
                    <a:lnTo>
                      <a:pt x="800" y="1484"/>
                    </a:lnTo>
                    <a:lnTo>
                      <a:pt x="804" y="1482"/>
                    </a:lnTo>
                    <a:lnTo>
                      <a:pt x="804" y="1480"/>
                    </a:lnTo>
                    <a:lnTo>
                      <a:pt x="808" y="1476"/>
                    </a:lnTo>
                    <a:lnTo>
                      <a:pt x="810" y="1474"/>
                    </a:lnTo>
                    <a:lnTo>
                      <a:pt x="810" y="1472"/>
                    </a:lnTo>
                    <a:lnTo>
                      <a:pt x="812" y="1474"/>
                    </a:lnTo>
                    <a:lnTo>
                      <a:pt x="814" y="1476"/>
                    </a:lnTo>
                    <a:lnTo>
                      <a:pt x="818" y="1480"/>
                    </a:lnTo>
                    <a:lnTo>
                      <a:pt x="824" y="1494"/>
                    </a:lnTo>
                    <a:lnTo>
                      <a:pt x="856" y="1550"/>
                    </a:lnTo>
                    <a:lnTo>
                      <a:pt x="866" y="1562"/>
                    </a:lnTo>
                    <a:lnTo>
                      <a:pt x="874" y="1570"/>
                    </a:lnTo>
                    <a:lnTo>
                      <a:pt x="878" y="1576"/>
                    </a:lnTo>
                    <a:lnTo>
                      <a:pt x="882" y="1584"/>
                    </a:lnTo>
                    <a:lnTo>
                      <a:pt x="886" y="1598"/>
                    </a:lnTo>
                    <a:lnTo>
                      <a:pt x="892" y="1614"/>
                    </a:lnTo>
                    <a:lnTo>
                      <a:pt x="898" y="1636"/>
                    </a:lnTo>
                    <a:lnTo>
                      <a:pt x="900" y="1644"/>
                    </a:lnTo>
                    <a:lnTo>
                      <a:pt x="904" y="1650"/>
                    </a:lnTo>
                    <a:lnTo>
                      <a:pt x="924" y="1668"/>
                    </a:lnTo>
                    <a:lnTo>
                      <a:pt x="928" y="1674"/>
                    </a:lnTo>
                    <a:lnTo>
                      <a:pt x="928" y="1678"/>
                    </a:lnTo>
                    <a:lnTo>
                      <a:pt x="928" y="1684"/>
                    </a:lnTo>
                    <a:lnTo>
                      <a:pt x="932" y="1690"/>
                    </a:lnTo>
                    <a:lnTo>
                      <a:pt x="936" y="1696"/>
                    </a:lnTo>
                    <a:lnTo>
                      <a:pt x="942" y="1710"/>
                    </a:lnTo>
                    <a:lnTo>
                      <a:pt x="954" y="1736"/>
                    </a:lnTo>
                    <a:lnTo>
                      <a:pt x="960" y="1740"/>
                    </a:lnTo>
                    <a:lnTo>
                      <a:pt x="966" y="1740"/>
                    </a:lnTo>
                    <a:lnTo>
                      <a:pt x="980" y="1736"/>
                    </a:lnTo>
                    <a:lnTo>
                      <a:pt x="996" y="1732"/>
                    </a:lnTo>
                    <a:lnTo>
                      <a:pt x="1000" y="1732"/>
                    </a:lnTo>
                    <a:lnTo>
                      <a:pt x="1006" y="1732"/>
                    </a:lnTo>
                    <a:lnTo>
                      <a:pt x="1012" y="1728"/>
                    </a:lnTo>
                    <a:lnTo>
                      <a:pt x="1020" y="1718"/>
                    </a:lnTo>
                    <a:lnTo>
                      <a:pt x="1028" y="1714"/>
                    </a:lnTo>
                    <a:lnTo>
                      <a:pt x="1034" y="1710"/>
                    </a:lnTo>
                    <a:lnTo>
                      <a:pt x="1048" y="1706"/>
                    </a:lnTo>
                    <a:lnTo>
                      <a:pt x="1064" y="1700"/>
                    </a:lnTo>
                    <a:lnTo>
                      <a:pt x="1088" y="1688"/>
                    </a:lnTo>
                    <a:lnTo>
                      <a:pt x="1096" y="1684"/>
                    </a:lnTo>
                    <a:lnTo>
                      <a:pt x="1102" y="1680"/>
                    </a:lnTo>
                    <a:lnTo>
                      <a:pt x="1128" y="1668"/>
                    </a:lnTo>
                    <a:lnTo>
                      <a:pt x="1134" y="1664"/>
                    </a:lnTo>
                    <a:lnTo>
                      <a:pt x="1140" y="1658"/>
                    </a:lnTo>
                    <a:lnTo>
                      <a:pt x="1158" y="1632"/>
                    </a:lnTo>
                    <a:lnTo>
                      <a:pt x="1168" y="1618"/>
                    </a:lnTo>
                    <a:lnTo>
                      <a:pt x="1170" y="1612"/>
                    </a:lnTo>
                    <a:lnTo>
                      <a:pt x="1180" y="1600"/>
                    </a:lnTo>
                    <a:lnTo>
                      <a:pt x="1188" y="1592"/>
                    </a:lnTo>
                    <a:lnTo>
                      <a:pt x="1188" y="1588"/>
                    </a:lnTo>
                    <a:lnTo>
                      <a:pt x="1190" y="1586"/>
                    </a:lnTo>
                    <a:lnTo>
                      <a:pt x="1188" y="1584"/>
                    </a:lnTo>
                    <a:lnTo>
                      <a:pt x="1186" y="1582"/>
                    </a:lnTo>
                    <a:lnTo>
                      <a:pt x="1160" y="1562"/>
                    </a:lnTo>
                    <a:lnTo>
                      <a:pt x="1154" y="1558"/>
                    </a:lnTo>
                    <a:lnTo>
                      <a:pt x="1148" y="1556"/>
                    </a:lnTo>
                    <a:lnTo>
                      <a:pt x="1144" y="1554"/>
                    </a:lnTo>
                    <a:lnTo>
                      <a:pt x="1140" y="1548"/>
                    </a:lnTo>
                    <a:lnTo>
                      <a:pt x="1138" y="1544"/>
                    </a:lnTo>
                    <a:lnTo>
                      <a:pt x="1132" y="1540"/>
                    </a:lnTo>
                    <a:lnTo>
                      <a:pt x="1126" y="1538"/>
                    </a:lnTo>
                    <a:lnTo>
                      <a:pt x="1102" y="1544"/>
                    </a:lnTo>
                    <a:lnTo>
                      <a:pt x="1096" y="1544"/>
                    </a:lnTo>
                    <a:lnTo>
                      <a:pt x="1088" y="1542"/>
                    </a:lnTo>
                    <a:lnTo>
                      <a:pt x="1082" y="1540"/>
                    </a:lnTo>
                    <a:lnTo>
                      <a:pt x="1076" y="1536"/>
                    </a:lnTo>
                    <a:lnTo>
                      <a:pt x="1070" y="1536"/>
                    </a:lnTo>
                    <a:lnTo>
                      <a:pt x="1058" y="1534"/>
                    </a:lnTo>
                    <a:lnTo>
                      <a:pt x="1054" y="1530"/>
                    </a:lnTo>
                    <a:lnTo>
                      <a:pt x="1048" y="1526"/>
                    </a:lnTo>
                    <a:lnTo>
                      <a:pt x="1044" y="1520"/>
                    </a:lnTo>
                    <a:lnTo>
                      <a:pt x="1040" y="1506"/>
                    </a:lnTo>
                    <a:lnTo>
                      <a:pt x="1036" y="1498"/>
                    </a:lnTo>
                    <a:lnTo>
                      <a:pt x="1032" y="1492"/>
                    </a:lnTo>
                    <a:lnTo>
                      <a:pt x="1022" y="1484"/>
                    </a:lnTo>
                    <a:lnTo>
                      <a:pt x="1018" y="1478"/>
                    </a:lnTo>
                    <a:lnTo>
                      <a:pt x="1018" y="1472"/>
                    </a:lnTo>
                    <a:lnTo>
                      <a:pt x="1018" y="1468"/>
                    </a:lnTo>
                    <a:lnTo>
                      <a:pt x="1022" y="1462"/>
                    </a:lnTo>
                    <a:lnTo>
                      <a:pt x="1026" y="1458"/>
                    </a:lnTo>
                    <a:lnTo>
                      <a:pt x="1026" y="1452"/>
                    </a:lnTo>
                    <a:lnTo>
                      <a:pt x="1028" y="1452"/>
                    </a:lnTo>
                    <a:lnTo>
                      <a:pt x="1032" y="1454"/>
                    </a:lnTo>
                    <a:lnTo>
                      <a:pt x="1040" y="1462"/>
                    </a:lnTo>
                    <a:lnTo>
                      <a:pt x="1052" y="1474"/>
                    </a:lnTo>
                    <a:lnTo>
                      <a:pt x="1060" y="1482"/>
                    </a:lnTo>
                    <a:lnTo>
                      <a:pt x="1072" y="1492"/>
                    </a:lnTo>
                    <a:lnTo>
                      <a:pt x="1088" y="1504"/>
                    </a:lnTo>
                    <a:lnTo>
                      <a:pt x="1102" y="1510"/>
                    </a:lnTo>
                    <a:lnTo>
                      <a:pt x="1116" y="1514"/>
                    </a:lnTo>
                    <a:lnTo>
                      <a:pt x="1124" y="1516"/>
                    </a:lnTo>
                    <a:lnTo>
                      <a:pt x="1132" y="1514"/>
                    </a:lnTo>
                    <a:lnTo>
                      <a:pt x="1136" y="1510"/>
                    </a:lnTo>
                    <a:lnTo>
                      <a:pt x="1144" y="1510"/>
                    </a:lnTo>
                    <a:lnTo>
                      <a:pt x="1150" y="1514"/>
                    </a:lnTo>
                    <a:lnTo>
                      <a:pt x="1158" y="1522"/>
                    </a:lnTo>
                    <a:lnTo>
                      <a:pt x="1164" y="1526"/>
                    </a:lnTo>
                    <a:lnTo>
                      <a:pt x="1172" y="1530"/>
                    </a:lnTo>
                    <a:lnTo>
                      <a:pt x="1206" y="1544"/>
                    </a:lnTo>
                    <a:lnTo>
                      <a:pt x="1218" y="1546"/>
                    </a:lnTo>
                    <a:lnTo>
                      <a:pt x="1222" y="1546"/>
                    </a:lnTo>
                    <a:lnTo>
                      <a:pt x="1230" y="1544"/>
                    </a:lnTo>
                    <a:lnTo>
                      <a:pt x="1244" y="1538"/>
                    </a:lnTo>
                    <a:lnTo>
                      <a:pt x="1260" y="1536"/>
                    </a:lnTo>
                    <a:lnTo>
                      <a:pt x="1292" y="1536"/>
                    </a:lnTo>
                    <a:lnTo>
                      <a:pt x="1300" y="1538"/>
                    </a:lnTo>
                    <a:lnTo>
                      <a:pt x="1306" y="1544"/>
                    </a:lnTo>
                    <a:lnTo>
                      <a:pt x="1316" y="1558"/>
                    </a:lnTo>
                    <a:lnTo>
                      <a:pt x="1320" y="1566"/>
                    </a:lnTo>
                    <a:lnTo>
                      <a:pt x="1326" y="1572"/>
                    </a:lnTo>
                    <a:lnTo>
                      <a:pt x="1336" y="1588"/>
                    </a:lnTo>
                    <a:lnTo>
                      <a:pt x="1346" y="1602"/>
                    </a:lnTo>
                    <a:lnTo>
                      <a:pt x="1354" y="1610"/>
                    </a:lnTo>
                    <a:lnTo>
                      <a:pt x="1360" y="1612"/>
                    </a:lnTo>
                    <a:lnTo>
                      <a:pt x="1366" y="1610"/>
                    </a:lnTo>
                    <a:lnTo>
                      <a:pt x="1382" y="1600"/>
                    </a:lnTo>
                    <a:lnTo>
                      <a:pt x="1386" y="1598"/>
                    </a:lnTo>
                    <a:lnTo>
                      <a:pt x="1388" y="1600"/>
                    </a:lnTo>
                    <a:lnTo>
                      <a:pt x="1390" y="1600"/>
                    </a:lnTo>
                    <a:lnTo>
                      <a:pt x="1390" y="1604"/>
                    </a:lnTo>
                    <a:lnTo>
                      <a:pt x="1398" y="1676"/>
                    </a:lnTo>
                    <a:lnTo>
                      <a:pt x="1402" y="1692"/>
                    </a:lnTo>
                    <a:lnTo>
                      <a:pt x="1408" y="1714"/>
                    </a:lnTo>
                    <a:lnTo>
                      <a:pt x="1414" y="1730"/>
                    </a:lnTo>
                    <a:lnTo>
                      <a:pt x="1434" y="1764"/>
                    </a:lnTo>
                    <a:lnTo>
                      <a:pt x="1442" y="1778"/>
                    </a:lnTo>
                    <a:lnTo>
                      <a:pt x="1444" y="1784"/>
                    </a:lnTo>
                    <a:lnTo>
                      <a:pt x="1452" y="1798"/>
                    </a:lnTo>
                    <a:lnTo>
                      <a:pt x="1464" y="1814"/>
                    </a:lnTo>
                    <a:lnTo>
                      <a:pt x="1466" y="1816"/>
                    </a:lnTo>
                    <a:lnTo>
                      <a:pt x="1468" y="1816"/>
                    </a:lnTo>
                    <a:lnTo>
                      <a:pt x="1470" y="1816"/>
                    </a:lnTo>
                    <a:lnTo>
                      <a:pt x="1472" y="1814"/>
                    </a:lnTo>
                    <a:lnTo>
                      <a:pt x="1474" y="1808"/>
                    </a:lnTo>
                    <a:lnTo>
                      <a:pt x="1484" y="1796"/>
                    </a:lnTo>
                    <a:lnTo>
                      <a:pt x="1492" y="1786"/>
                    </a:lnTo>
                    <a:lnTo>
                      <a:pt x="1500" y="1774"/>
                    </a:lnTo>
                    <a:lnTo>
                      <a:pt x="1504" y="1768"/>
                    </a:lnTo>
                    <a:lnTo>
                      <a:pt x="1506" y="1762"/>
                    </a:lnTo>
                    <a:lnTo>
                      <a:pt x="1506" y="1754"/>
                    </a:lnTo>
                    <a:lnTo>
                      <a:pt x="1506" y="1730"/>
                    </a:lnTo>
                    <a:lnTo>
                      <a:pt x="1510" y="1716"/>
                    </a:lnTo>
                    <a:lnTo>
                      <a:pt x="1514" y="1700"/>
                    </a:lnTo>
                    <a:lnTo>
                      <a:pt x="1518" y="1694"/>
                    </a:lnTo>
                    <a:lnTo>
                      <a:pt x="1522" y="1688"/>
                    </a:lnTo>
                    <a:lnTo>
                      <a:pt x="1540" y="1670"/>
                    </a:lnTo>
                    <a:lnTo>
                      <a:pt x="1554" y="1660"/>
                    </a:lnTo>
                    <a:lnTo>
                      <a:pt x="1578" y="1648"/>
                    </a:lnTo>
                    <a:lnTo>
                      <a:pt x="1590" y="1638"/>
                    </a:lnTo>
                    <a:lnTo>
                      <a:pt x="1598" y="1630"/>
                    </a:lnTo>
                    <a:lnTo>
                      <a:pt x="1604" y="1624"/>
                    </a:lnTo>
                    <a:lnTo>
                      <a:pt x="1608" y="1618"/>
                    </a:lnTo>
                    <a:lnTo>
                      <a:pt x="1612" y="1604"/>
                    </a:lnTo>
                    <a:lnTo>
                      <a:pt x="1616" y="1598"/>
                    </a:lnTo>
                    <a:lnTo>
                      <a:pt x="1622" y="1596"/>
                    </a:lnTo>
                    <a:lnTo>
                      <a:pt x="1636" y="1596"/>
                    </a:lnTo>
                    <a:lnTo>
                      <a:pt x="1644" y="1596"/>
                    </a:lnTo>
                    <a:lnTo>
                      <a:pt x="1652" y="1592"/>
                    </a:lnTo>
                    <a:lnTo>
                      <a:pt x="1666" y="1588"/>
                    </a:lnTo>
                    <a:lnTo>
                      <a:pt x="1676" y="1586"/>
                    </a:lnTo>
                    <a:lnTo>
                      <a:pt x="1686" y="1588"/>
                    </a:lnTo>
                    <a:lnTo>
                      <a:pt x="1688" y="1590"/>
                    </a:lnTo>
                    <a:lnTo>
                      <a:pt x="1694" y="1594"/>
                    </a:lnTo>
                    <a:lnTo>
                      <a:pt x="1700" y="1598"/>
                    </a:lnTo>
                    <a:lnTo>
                      <a:pt x="1702" y="1604"/>
                    </a:lnTo>
                    <a:lnTo>
                      <a:pt x="1706" y="1612"/>
                    </a:lnTo>
                    <a:lnTo>
                      <a:pt x="1708" y="1618"/>
                    </a:lnTo>
                    <a:lnTo>
                      <a:pt x="1714" y="1632"/>
                    </a:lnTo>
                    <a:lnTo>
                      <a:pt x="1728" y="1676"/>
                    </a:lnTo>
                    <a:lnTo>
                      <a:pt x="1732" y="1682"/>
                    </a:lnTo>
                    <a:lnTo>
                      <a:pt x="1738" y="1688"/>
                    </a:lnTo>
                    <a:lnTo>
                      <a:pt x="1744" y="1690"/>
                    </a:lnTo>
                    <a:lnTo>
                      <a:pt x="1750" y="1692"/>
                    </a:lnTo>
                    <a:lnTo>
                      <a:pt x="1758" y="1690"/>
                    </a:lnTo>
                    <a:lnTo>
                      <a:pt x="1764" y="1688"/>
                    </a:lnTo>
                    <a:lnTo>
                      <a:pt x="1770" y="1686"/>
                    </a:lnTo>
                    <a:lnTo>
                      <a:pt x="1776" y="1688"/>
                    </a:lnTo>
                    <a:lnTo>
                      <a:pt x="1780" y="1694"/>
                    </a:lnTo>
                    <a:lnTo>
                      <a:pt x="1782" y="1700"/>
                    </a:lnTo>
                    <a:lnTo>
                      <a:pt x="1788" y="1716"/>
                    </a:lnTo>
                    <a:lnTo>
                      <a:pt x="1790" y="1730"/>
                    </a:lnTo>
                    <a:lnTo>
                      <a:pt x="1790" y="1754"/>
                    </a:lnTo>
                    <a:lnTo>
                      <a:pt x="1790" y="1770"/>
                    </a:lnTo>
                    <a:lnTo>
                      <a:pt x="1790" y="1802"/>
                    </a:lnTo>
                    <a:lnTo>
                      <a:pt x="1792" y="1810"/>
                    </a:lnTo>
                    <a:lnTo>
                      <a:pt x="1796" y="1816"/>
                    </a:lnTo>
                    <a:lnTo>
                      <a:pt x="1804" y="1824"/>
                    </a:lnTo>
                    <a:lnTo>
                      <a:pt x="1814" y="1838"/>
                    </a:lnTo>
                    <a:lnTo>
                      <a:pt x="1816" y="1842"/>
                    </a:lnTo>
                    <a:lnTo>
                      <a:pt x="1822" y="1858"/>
                    </a:lnTo>
                    <a:lnTo>
                      <a:pt x="1826" y="1862"/>
                    </a:lnTo>
                    <a:lnTo>
                      <a:pt x="1834" y="1876"/>
                    </a:lnTo>
                    <a:lnTo>
                      <a:pt x="1842" y="1884"/>
                    </a:lnTo>
                    <a:lnTo>
                      <a:pt x="1854" y="1894"/>
                    </a:lnTo>
                    <a:lnTo>
                      <a:pt x="1872" y="1912"/>
                    </a:lnTo>
                    <a:lnTo>
                      <a:pt x="1878" y="1916"/>
                    </a:lnTo>
                    <a:lnTo>
                      <a:pt x="1880" y="1914"/>
                    </a:lnTo>
                    <a:lnTo>
                      <a:pt x="1884" y="1914"/>
                    </a:lnTo>
                    <a:lnTo>
                      <a:pt x="1886" y="1908"/>
                    </a:lnTo>
                    <a:lnTo>
                      <a:pt x="1886" y="1900"/>
                    </a:lnTo>
                    <a:lnTo>
                      <a:pt x="1880" y="1886"/>
                    </a:lnTo>
                    <a:lnTo>
                      <a:pt x="1874" y="1872"/>
                    </a:lnTo>
                    <a:lnTo>
                      <a:pt x="1872" y="1866"/>
                    </a:lnTo>
                    <a:lnTo>
                      <a:pt x="1862" y="1854"/>
                    </a:lnTo>
                    <a:lnTo>
                      <a:pt x="1854" y="1846"/>
                    </a:lnTo>
                    <a:lnTo>
                      <a:pt x="1842" y="1836"/>
                    </a:lnTo>
                    <a:lnTo>
                      <a:pt x="1836" y="1834"/>
                    </a:lnTo>
                    <a:lnTo>
                      <a:pt x="1824" y="1826"/>
                    </a:lnTo>
                    <a:lnTo>
                      <a:pt x="1820" y="1820"/>
                    </a:lnTo>
                    <a:lnTo>
                      <a:pt x="1818" y="1812"/>
                    </a:lnTo>
                    <a:lnTo>
                      <a:pt x="1812" y="1790"/>
                    </a:lnTo>
                    <a:lnTo>
                      <a:pt x="1810" y="1774"/>
                    </a:lnTo>
                    <a:lnTo>
                      <a:pt x="1810" y="1770"/>
                    </a:lnTo>
                    <a:lnTo>
                      <a:pt x="1812" y="1754"/>
                    </a:lnTo>
                    <a:lnTo>
                      <a:pt x="1816" y="1740"/>
                    </a:lnTo>
                    <a:lnTo>
                      <a:pt x="1818" y="1736"/>
                    </a:lnTo>
                    <a:lnTo>
                      <a:pt x="1820" y="1734"/>
                    </a:lnTo>
                    <a:lnTo>
                      <a:pt x="1824" y="1734"/>
                    </a:lnTo>
                    <a:lnTo>
                      <a:pt x="1826" y="1734"/>
                    </a:lnTo>
                    <a:lnTo>
                      <a:pt x="1842" y="1740"/>
                    </a:lnTo>
                    <a:lnTo>
                      <a:pt x="1848" y="1742"/>
                    </a:lnTo>
                    <a:lnTo>
                      <a:pt x="1854" y="1746"/>
                    </a:lnTo>
                    <a:lnTo>
                      <a:pt x="1858" y="1752"/>
                    </a:lnTo>
                    <a:lnTo>
                      <a:pt x="1864" y="1758"/>
                    </a:lnTo>
                    <a:lnTo>
                      <a:pt x="1872" y="1766"/>
                    </a:lnTo>
                    <a:lnTo>
                      <a:pt x="1884" y="1776"/>
                    </a:lnTo>
                    <a:lnTo>
                      <a:pt x="1888" y="1782"/>
                    </a:lnTo>
                    <a:lnTo>
                      <a:pt x="1894" y="1780"/>
                    </a:lnTo>
                    <a:lnTo>
                      <a:pt x="1898" y="1782"/>
                    </a:lnTo>
                    <a:lnTo>
                      <a:pt x="1902" y="1788"/>
                    </a:lnTo>
                    <a:lnTo>
                      <a:pt x="1904" y="1794"/>
                    </a:lnTo>
                    <a:lnTo>
                      <a:pt x="1906" y="1796"/>
                    </a:lnTo>
                    <a:lnTo>
                      <a:pt x="1908" y="1798"/>
                    </a:lnTo>
                    <a:lnTo>
                      <a:pt x="1912" y="1798"/>
                    </a:lnTo>
                    <a:lnTo>
                      <a:pt x="1914" y="1796"/>
                    </a:lnTo>
                    <a:lnTo>
                      <a:pt x="1940" y="1776"/>
                    </a:lnTo>
                    <a:lnTo>
                      <a:pt x="1952" y="1766"/>
                    </a:lnTo>
                    <a:lnTo>
                      <a:pt x="1962" y="1758"/>
                    </a:lnTo>
                    <a:lnTo>
                      <a:pt x="1964" y="1752"/>
                    </a:lnTo>
                    <a:lnTo>
                      <a:pt x="1964" y="1744"/>
                    </a:lnTo>
                    <a:lnTo>
                      <a:pt x="1950" y="1690"/>
                    </a:lnTo>
                    <a:lnTo>
                      <a:pt x="1946" y="1684"/>
                    </a:lnTo>
                    <a:lnTo>
                      <a:pt x="1942" y="1678"/>
                    </a:lnTo>
                    <a:lnTo>
                      <a:pt x="1932" y="1666"/>
                    </a:lnTo>
                    <a:lnTo>
                      <a:pt x="1922" y="1650"/>
                    </a:lnTo>
                    <a:lnTo>
                      <a:pt x="1914" y="1636"/>
                    </a:lnTo>
                    <a:lnTo>
                      <a:pt x="1912" y="1632"/>
                    </a:lnTo>
                    <a:lnTo>
                      <a:pt x="1910" y="1626"/>
                    </a:lnTo>
                    <a:lnTo>
                      <a:pt x="1912" y="1620"/>
                    </a:lnTo>
                    <a:lnTo>
                      <a:pt x="1924" y="1612"/>
                    </a:lnTo>
                    <a:lnTo>
                      <a:pt x="1930" y="1608"/>
                    </a:lnTo>
                    <a:lnTo>
                      <a:pt x="1942" y="1606"/>
                    </a:lnTo>
                    <a:lnTo>
                      <a:pt x="1948" y="1606"/>
                    </a:lnTo>
                    <a:lnTo>
                      <a:pt x="1954" y="1610"/>
                    </a:lnTo>
                    <a:lnTo>
                      <a:pt x="1970" y="1620"/>
                    </a:lnTo>
                    <a:lnTo>
                      <a:pt x="1972" y="1622"/>
                    </a:lnTo>
                    <a:lnTo>
                      <a:pt x="1974" y="1620"/>
                    </a:lnTo>
                    <a:lnTo>
                      <a:pt x="1976" y="1620"/>
                    </a:lnTo>
                    <a:lnTo>
                      <a:pt x="1976" y="1616"/>
                    </a:lnTo>
                    <a:lnTo>
                      <a:pt x="1976" y="1614"/>
                    </a:lnTo>
                    <a:lnTo>
                      <a:pt x="1978" y="1606"/>
                    </a:lnTo>
                    <a:lnTo>
                      <a:pt x="1984" y="1604"/>
                    </a:lnTo>
                    <a:lnTo>
                      <a:pt x="2008" y="1598"/>
                    </a:lnTo>
                    <a:lnTo>
                      <a:pt x="2014" y="1594"/>
                    </a:lnTo>
                    <a:lnTo>
                      <a:pt x="2020" y="1590"/>
                    </a:lnTo>
                    <a:lnTo>
                      <a:pt x="2024" y="1586"/>
                    </a:lnTo>
                    <a:lnTo>
                      <a:pt x="2030" y="1586"/>
                    </a:lnTo>
                    <a:lnTo>
                      <a:pt x="2040" y="1586"/>
                    </a:lnTo>
                    <a:lnTo>
                      <a:pt x="2052" y="1582"/>
                    </a:lnTo>
                    <a:lnTo>
                      <a:pt x="2056" y="1580"/>
                    </a:lnTo>
                    <a:lnTo>
                      <a:pt x="2072" y="1572"/>
                    </a:lnTo>
                    <a:lnTo>
                      <a:pt x="2076" y="1570"/>
                    </a:lnTo>
                    <a:lnTo>
                      <a:pt x="2090" y="1562"/>
                    </a:lnTo>
                    <a:lnTo>
                      <a:pt x="2106" y="1550"/>
                    </a:lnTo>
                    <a:lnTo>
                      <a:pt x="2112" y="1546"/>
                    </a:lnTo>
                    <a:lnTo>
                      <a:pt x="2116" y="1540"/>
                    </a:lnTo>
                    <a:lnTo>
                      <a:pt x="2120" y="1534"/>
                    </a:lnTo>
                    <a:lnTo>
                      <a:pt x="2126" y="1520"/>
                    </a:lnTo>
                    <a:lnTo>
                      <a:pt x="2130" y="1514"/>
                    </a:lnTo>
                    <a:lnTo>
                      <a:pt x="2138" y="1500"/>
                    </a:lnTo>
                    <a:lnTo>
                      <a:pt x="2148" y="1484"/>
                    </a:lnTo>
                    <a:lnTo>
                      <a:pt x="2150" y="1478"/>
                    </a:lnTo>
                    <a:lnTo>
                      <a:pt x="2152" y="1470"/>
                    </a:lnTo>
                    <a:lnTo>
                      <a:pt x="2152" y="1466"/>
                    </a:lnTo>
                    <a:lnTo>
                      <a:pt x="2150" y="1460"/>
                    </a:lnTo>
                    <a:lnTo>
                      <a:pt x="2148" y="1454"/>
                    </a:lnTo>
                    <a:lnTo>
                      <a:pt x="2146" y="1448"/>
                    </a:lnTo>
                    <a:lnTo>
                      <a:pt x="2148" y="1444"/>
                    </a:lnTo>
                    <a:lnTo>
                      <a:pt x="2150" y="1438"/>
                    </a:lnTo>
                    <a:lnTo>
                      <a:pt x="2148" y="1432"/>
                    </a:lnTo>
                    <a:lnTo>
                      <a:pt x="2146" y="1426"/>
                    </a:lnTo>
                    <a:lnTo>
                      <a:pt x="2140" y="1412"/>
                    </a:lnTo>
                    <a:lnTo>
                      <a:pt x="2126" y="1378"/>
                    </a:lnTo>
                    <a:lnTo>
                      <a:pt x="2122" y="1366"/>
                    </a:lnTo>
                    <a:lnTo>
                      <a:pt x="2124" y="1360"/>
                    </a:lnTo>
                    <a:lnTo>
                      <a:pt x="2128" y="1354"/>
                    </a:lnTo>
                    <a:lnTo>
                      <a:pt x="2136" y="1346"/>
                    </a:lnTo>
                    <a:lnTo>
                      <a:pt x="2150" y="1338"/>
                    </a:lnTo>
                    <a:lnTo>
                      <a:pt x="2154" y="1334"/>
                    </a:lnTo>
                    <a:lnTo>
                      <a:pt x="2160" y="1330"/>
                    </a:lnTo>
                    <a:lnTo>
                      <a:pt x="2162" y="1326"/>
                    </a:lnTo>
                    <a:lnTo>
                      <a:pt x="2160" y="1322"/>
                    </a:lnTo>
                    <a:lnTo>
                      <a:pt x="2154" y="1322"/>
                    </a:lnTo>
                    <a:lnTo>
                      <a:pt x="2140" y="1322"/>
                    </a:lnTo>
                    <a:lnTo>
                      <a:pt x="2128" y="1322"/>
                    </a:lnTo>
                    <a:lnTo>
                      <a:pt x="2118" y="1322"/>
                    </a:lnTo>
                    <a:lnTo>
                      <a:pt x="2114" y="1320"/>
                    </a:lnTo>
                    <a:lnTo>
                      <a:pt x="2110" y="1314"/>
                    </a:lnTo>
                    <a:lnTo>
                      <a:pt x="2106" y="1308"/>
                    </a:lnTo>
                    <a:lnTo>
                      <a:pt x="2098" y="1296"/>
                    </a:lnTo>
                    <a:lnTo>
                      <a:pt x="2096" y="1294"/>
                    </a:lnTo>
                    <a:lnTo>
                      <a:pt x="2096" y="1292"/>
                    </a:lnTo>
                    <a:lnTo>
                      <a:pt x="2100" y="1288"/>
                    </a:lnTo>
                    <a:lnTo>
                      <a:pt x="2106" y="1286"/>
                    </a:lnTo>
                    <a:lnTo>
                      <a:pt x="2120" y="1278"/>
                    </a:lnTo>
                    <a:lnTo>
                      <a:pt x="2126" y="1276"/>
                    </a:lnTo>
                    <a:lnTo>
                      <a:pt x="2138" y="1266"/>
                    </a:lnTo>
                    <a:lnTo>
                      <a:pt x="2146" y="1258"/>
                    </a:lnTo>
                    <a:lnTo>
                      <a:pt x="2152" y="1254"/>
                    </a:lnTo>
                    <a:lnTo>
                      <a:pt x="2158" y="1252"/>
                    </a:lnTo>
                    <a:lnTo>
                      <a:pt x="2158" y="1254"/>
                    </a:lnTo>
                    <a:lnTo>
                      <a:pt x="2160" y="1254"/>
                    </a:lnTo>
                    <a:lnTo>
                      <a:pt x="2158" y="1260"/>
                    </a:lnTo>
                    <a:lnTo>
                      <a:pt x="2156" y="1266"/>
                    </a:lnTo>
                    <a:lnTo>
                      <a:pt x="2154" y="1272"/>
                    </a:lnTo>
                    <a:lnTo>
                      <a:pt x="2158" y="1278"/>
                    </a:lnTo>
                    <a:lnTo>
                      <a:pt x="2162" y="1280"/>
                    </a:lnTo>
                    <a:lnTo>
                      <a:pt x="2166" y="1282"/>
                    </a:lnTo>
                    <a:lnTo>
                      <a:pt x="2180" y="1280"/>
                    </a:lnTo>
                    <a:lnTo>
                      <a:pt x="2194" y="1274"/>
                    </a:lnTo>
                    <a:lnTo>
                      <a:pt x="2202" y="1274"/>
                    </a:lnTo>
                    <a:lnTo>
                      <a:pt x="2208" y="1276"/>
                    </a:lnTo>
                    <a:lnTo>
                      <a:pt x="2214" y="1278"/>
                    </a:lnTo>
                    <a:lnTo>
                      <a:pt x="2220" y="1284"/>
                    </a:lnTo>
                    <a:lnTo>
                      <a:pt x="2224" y="1290"/>
                    </a:lnTo>
                    <a:lnTo>
                      <a:pt x="2228" y="1294"/>
                    </a:lnTo>
                    <a:lnTo>
                      <a:pt x="2230" y="1306"/>
                    </a:lnTo>
                    <a:lnTo>
                      <a:pt x="2230" y="1320"/>
                    </a:lnTo>
                    <a:lnTo>
                      <a:pt x="2230" y="1332"/>
                    </a:lnTo>
                    <a:lnTo>
                      <a:pt x="2228" y="1348"/>
                    </a:lnTo>
                    <a:lnTo>
                      <a:pt x="2224" y="1362"/>
                    </a:lnTo>
                    <a:lnTo>
                      <a:pt x="2222" y="1366"/>
                    </a:lnTo>
                    <a:lnTo>
                      <a:pt x="2224" y="1368"/>
                    </a:lnTo>
                    <a:lnTo>
                      <a:pt x="2226" y="1370"/>
                    </a:lnTo>
                    <a:lnTo>
                      <a:pt x="2228" y="1370"/>
                    </a:lnTo>
                    <a:lnTo>
                      <a:pt x="2232" y="1370"/>
                    </a:lnTo>
                    <a:lnTo>
                      <a:pt x="2240" y="1370"/>
                    </a:lnTo>
                    <a:lnTo>
                      <a:pt x="2248" y="1366"/>
                    </a:lnTo>
                    <a:lnTo>
                      <a:pt x="2252" y="1364"/>
                    </a:lnTo>
                    <a:lnTo>
                      <a:pt x="2264" y="1356"/>
                    </a:lnTo>
                    <a:lnTo>
                      <a:pt x="2274" y="1346"/>
                    </a:lnTo>
                    <a:lnTo>
                      <a:pt x="2278" y="1340"/>
                    </a:lnTo>
                    <a:lnTo>
                      <a:pt x="2276" y="1334"/>
                    </a:lnTo>
                    <a:lnTo>
                      <a:pt x="2264" y="1308"/>
                    </a:lnTo>
                    <a:lnTo>
                      <a:pt x="2260" y="1296"/>
                    </a:lnTo>
                    <a:lnTo>
                      <a:pt x="2260" y="1284"/>
                    </a:lnTo>
                    <a:lnTo>
                      <a:pt x="2260" y="1280"/>
                    </a:lnTo>
                    <a:lnTo>
                      <a:pt x="2260" y="1268"/>
                    </a:lnTo>
                    <a:lnTo>
                      <a:pt x="2256" y="1256"/>
                    </a:lnTo>
                    <a:lnTo>
                      <a:pt x="2254" y="1250"/>
                    </a:lnTo>
                    <a:lnTo>
                      <a:pt x="2252" y="1244"/>
                    </a:lnTo>
                    <a:lnTo>
                      <a:pt x="2256" y="1238"/>
                    </a:lnTo>
                    <a:lnTo>
                      <a:pt x="2266" y="1228"/>
                    </a:lnTo>
                    <a:lnTo>
                      <a:pt x="2274" y="1220"/>
                    </a:lnTo>
                    <a:lnTo>
                      <a:pt x="2280" y="1216"/>
                    </a:lnTo>
                    <a:lnTo>
                      <a:pt x="2286" y="1214"/>
                    </a:lnTo>
                    <a:lnTo>
                      <a:pt x="2290" y="1216"/>
                    </a:lnTo>
                    <a:lnTo>
                      <a:pt x="2292" y="1218"/>
                    </a:lnTo>
                    <a:lnTo>
                      <a:pt x="2292" y="1222"/>
                    </a:lnTo>
                    <a:lnTo>
                      <a:pt x="2294" y="1224"/>
                    </a:lnTo>
                    <a:lnTo>
                      <a:pt x="2304" y="1224"/>
                    </a:lnTo>
                    <a:lnTo>
                      <a:pt x="2310" y="1222"/>
                    </a:lnTo>
                    <a:lnTo>
                      <a:pt x="2314" y="1218"/>
                    </a:lnTo>
                    <a:lnTo>
                      <a:pt x="2320" y="1216"/>
                    </a:lnTo>
                    <a:lnTo>
                      <a:pt x="2326" y="1218"/>
                    </a:lnTo>
                    <a:lnTo>
                      <a:pt x="2332" y="1220"/>
                    </a:lnTo>
                    <a:lnTo>
                      <a:pt x="2338" y="1222"/>
                    </a:lnTo>
                    <a:lnTo>
                      <a:pt x="2344" y="1218"/>
                    </a:lnTo>
                    <a:lnTo>
                      <a:pt x="2362" y="1200"/>
                    </a:lnTo>
                    <a:lnTo>
                      <a:pt x="2374" y="1188"/>
                    </a:lnTo>
                    <a:lnTo>
                      <a:pt x="2382" y="1180"/>
                    </a:lnTo>
                    <a:lnTo>
                      <a:pt x="2392" y="1168"/>
                    </a:lnTo>
                    <a:lnTo>
                      <a:pt x="2422" y="1132"/>
                    </a:lnTo>
                    <a:lnTo>
                      <a:pt x="2430" y="1118"/>
                    </a:lnTo>
                    <a:lnTo>
                      <a:pt x="2442" y="1094"/>
                    </a:lnTo>
                    <a:lnTo>
                      <a:pt x="2446" y="1086"/>
                    </a:lnTo>
                    <a:lnTo>
                      <a:pt x="2446" y="1078"/>
                    </a:lnTo>
                    <a:lnTo>
                      <a:pt x="2446" y="1056"/>
                    </a:lnTo>
                    <a:lnTo>
                      <a:pt x="2448" y="1040"/>
                    </a:lnTo>
                    <a:lnTo>
                      <a:pt x="2454" y="996"/>
                    </a:lnTo>
                    <a:lnTo>
                      <a:pt x="2456" y="980"/>
                    </a:lnTo>
                    <a:lnTo>
                      <a:pt x="2456" y="978"/>
                    </a:lnTo>
                    <a:lnTo>
                      <a:pt x="2454" y="970"/>
                    </a:lnTo>
                    <a:lnTo>
                      <a:pt x="2450" y="964"/>
                    </a:lnTo>
                    <a:lnTo>
                      <a:pt x="2442" y="956"/>
                    </a:lnTo>
                    <a:lnTo>
                      <a:pt x="2436" y="952"/>
                    </a:lnTo>
                    <a:lnTo>
                      <a:pt x="2430" y="954"/>
                    </a:lnTo>
                    <a:lnTo>
                      <a:pt x="2414" y="964"/>
                    </a:lnTo>
                    <a:lnTo>
                      <a:pt x="2406" y="968"/>
                    </a:lnTo>
                    <a:lnTo>
                      <a:pt x="2400" y="966"/>
                    </a:lnTo>
                    <a:lnTo>
                      <a:pt x="2394" y="964"/>
                    </a:lnTo>
                    <a:lnTo>
                      <a:pt x="2388" y="958"/>
                    </a:lnTo>
                    <a:lnTo>
                      <a:pt x="2384" y="952"/>
                    </a:lnTo>
                    <a:lnTo>
                      <a:pt x="2382" y="948"/>
                    </a:lnTo>
                    <a:lnTo>
                      <a:pt x="2378" y="942"/>
                    </a:lnTo>
                    <a:lnTo>
                      <a:pt x="2372" y="940"/>
                    </a:lnTo>
                    <a:lnTo>
                      <a:pt x="2370" y="938"/>
                    </a:lnTo>
                    <a:lnTo>
                      <a:pt x="2372" y="936"/>
                    </a:lnTo>
                    <a:lnTo>
                      <a:pt x="2384" y="924"/>
                    </a:lnTo>
                    <a:lnTo>
                      <a:pt x="2402" y="906"/>
                    </a:lnTo>
                    <a:lnTo>
                      <a:pt x="2412" y="896"/>
                    </a:lnTo>
                    <a:lnTo>
                      <a:pt x="2420" y="888"/>
                    </a:lnTo>
                    <a:lnTo>
                      <a:pt x="2424" y="882"/>
                    </a:lnTo>
                    <a:lnTo>
                      <a:pt x="2426" y="876"/>
                    </a:lnTo>
                    <a:lnTo>
                      <a:pt x="2428" y="872"/>
                    </a:lnTo>
                    <a:lnTo>
                      <a:pt x="2432" y="866"/>
                    </a:lnTo>
                    <a:lnTo>
                      <a:pt x="2490" y="808"/>
                    </a:lnTo>
                    <a:lnTo>
                      <a:pt x="2496" y="804"/>
                    </a:lnTo>
                    <a:lnTo>
                      <a:pt x="2504" y="802"/>
                    </a:lnTo>
                    <a:lnTo>
                      <a:pt x="2506" y="802"/>
                    </a:lnTo>
                    <a:lnTo>
                      <a:pt x="2522" y="802"/>
                    </a:lnTo>
                    <a:lnTo>
                      <a:pt x="2556" y="802"/>
                    </a:lnTo>
                    <a:lnTo>
                      <a:pt x="2564" y="802"/>
                    </a:lnTo>
                    <a:lnTo>
                      <a:pt x="2570" y="800"/>
                    </a:lnTo>
                    <a:lnTo>
                      <a:pt x="2576" y="796"/>
                    </a:lnTo>
                    <a:lnTo>
                      <a:pt x="2584" y="794"/>
                    </a:lnTo>
                    <a:lnTo>
                      <a:pt x="2590" y="796"/>
                    </a:lnTo>
                    <a:lnTo>
                      <a:pt x="2604" y="800"/>
                    </a:lnTo>
                    <a:lnTo>
                      <a:pt x="2610" y="804"/>
                    </a:lnTo>
                    <a:lnTo>
                      <a:pt x="2612" y="810"/>
                    </a:lnTo>
                    <a:lnTo>
                      <a:pt x="2612" y="814"/>
                    </a:lnTo>
                    <a:lnTo>
                      <a:pt x="2614" y="818"/>
                    </a:lnTo>
                    <a:lnTo>
                      <a:pt x="2614" y="820"/>
                    </a:lnTo>
                    <a:lnTo>
                      <a:pt x="2618" y="820"/>
                    </a:lnTo>
                    <a:lnTo>
                      <a:pt x="2620" y="822"/>
                    </a:lnTo>
                    <a:lnTo>
                      <a:pt x="2654" y="814"/>
                    </a:lnTo>
                    <a:lnTo>
                      <a:pt x="2666" y="812"/>
                    </a:lnTo>
                    <a:lnTo>
                      <a:pt x="2668" y="812"/>
                    </a:lnTo>
                    <a:lnTo>
                      <a:pt x="2666" y="808"/>
                    </a:lnTo>
                    <a:lnTo>
                      <a:pt x="2664" y="802"/>
                    </a:lnTo>
                    <a:lnTo>
                      <a:pt x="2664" y="796"/>
                    </a:lnTo>
                    <a:lnTo>
                      <a:pt x="2668" y="782"/>
                    </a:lnTo>
                    <a:lnTo>
                      <a:pt x="2674" y="766"/>
                    </a:lnTo>
                    <a:lnTo>
                      <a:pt x="2678" y="752"/>
                    </a:lnTo>
                    <a:lnTo>
                      <a:pt x="2682" y="746"/>
                    </a:lnTo>
                    <a:lnTo>
                      <a:pt x="2688" y="740"/>
                    </a:lnTo>
                    <a:lnTo>
                      <a:pt x="2704" y="730"/>
                    </a:lnTo>
                    <a:lnTo>
                      <a:pt x="2710" y="726"/>
                    </a:lnTo>
                    <a:lnTo>
                      <a:pt x="2718" y="726"/>
                    </a:lnTo>
                    <a:lnTo>
                      <a:pt x="2742" y="732"/>
                    </a:lnTo>
                    <a:lnTo>
                      <a:pt x="2748" y="736"/>
                    </a:lnTo>
                    <a:lnTo>
                      <a:pt x="2754" y="742"/>
                    </a:lnTo>
                    <a:lnTo>
                      <a:pt x="2756" y="746"/>
                    </a:lnTo>
                    <a:lnTo>
                      <a:pt x="2758" y="750"/>
                    </a:lnTo>
                    <a:lnTo>
                      <a:pt x="2760" y="750"/>
                    </a:lnTo>
                    <a:lnTo>
                      <a:pt x="2762" y="750"/>
                    </a:lnTo>
                    <a:lnTo>
                      <a:pt x="2764" y="748"/>
                    </a:lnTo>
                    <a:lnTo>
                      <a:pt x="2774" y="740"/>
                    </a:lnTo>
                    <a:lnTo>
                      <a:pt x="2786" y="730"/>
                    </a:lnTo>
                    <a:lnTo>
                      <a:pt x="2812" y="710"/>
                    </a:lnTo>
                    <a:lnTo>
                      <a:pt x="2814" y="708"/>
                    </a:lnTo>
                    <a:lnTo>
                      <a:pt x="2816" y="708"/>
                    </a:lnTo>
                    <a:lnTo>
                      <a:pt x="2818" y="710"/>
                    </a:lnTo>
                    <a:lnTo>
                      <a:pt x="2818" y="714"/>
                    </a:lnTo>
                    <a:lnTo>
                      <a:pt x="2818" y="736"/>
                    </a:lnTo>
                    <a:lnTo>
                      <a:pt x="2816" y="744"/>
                    </a:lnTo>
                    <a:lnTo>
                      <a:pt x="2812" y="750"/>
                    </a:lnTo>
                    <a:lnTo>
                      <a:pt x="2794" y="768"/>
                    </a:lnTo>
                    <a:lnTo>
                      <a:pt x="2782" y="778"/>
                    </a:lnTo>
                    <a:lnTo>
                      <a:pt x="2776" y="780"/>
                    </a:lnTo>
                    <a:lnTo>
                      <a:pt x="2770" y="784"/>
                    </a:lnTo>
                    <a:lnTo>
                      <a:pt x="2764" y="790"/>
                    </a:lnTo>
                    <a:lnTo>
                      <a:pt x="2754" y="806"/>
                    </a:lnTo>
                    <a:lnTo>
                      <a:pt x="2744" y="818"/>
                    </a:lnTo>
                    <a:lnTo>
                      <a:pt x="2736" y="826"/>
                    </a:lnTo>
                    <a:lnTo>
                      <a:pt x="2724" y="838"/>
                    </a:lnTo>
                    <a:lnTo>
                      <a:pt x="2716" y="846"/>
                    </a:lnTo>
                    <a:lnTo>
                      <a:pt x="2710" y="850"/>
                    </a:lnTo>
                    <a:lnTo>
                      <a:pt x="2706" y="852"/>
                    </a:lnTo>
                    <a:lnTo>
                      <a:pt x="2702" y="854"/>
                    </a:lnTo>
                    <a:lnTo>
                      <a:pt x="2698" y="860"/>
                    </a:lnTo>
                    <a:lnTo>
                      <a:pt x="2684" y="904"/>
                    </a:lnTo>
                    <a:lnTo>
                      <a:pt x="2682" y="910"/>
                    </a:lnTo>
                    <a:lnTo>
                      <a:pt x="2682" y="918"/>
                    </a:lnTo>
                    <a:lnTo>
                      <a:pt x="2700" y="1020"/>
                    </a:lnTo>
                    <a:lnTo>
                      <a:pt x="2700" y="1022"/>
                    </a:lnTo>
                    <a:lnTo>
                      <a:pt x="2702" y="1024"/>
                    </a:lnTo>
                    <a:lnTo>
                      <a:pt x="2704" y="1024"/>
                    </a:lnTo>
                    <a:lnTo>
                      <a:pt x="2706" y="1022"/>
                    </a:lnTo>
                    <a:lnTo>
                      <a:pt x="2726" y="996"/>
                    </a:lnTo>
                    <a:lnTo>
                      <a:pt x="2734" y="984"/>
                    </a:lnTo>
                    <a:lnTo>
                      <a:pt x="2744" y="972"/>
                    </a:lnTo>
                    <a:lnTo>
                      <a:pt x="2746" y="966"/>
                    </a:lnTo>
                    <a:lnTo>
                      <a:pt x="2754" y="952"/>
                    </a:lnTo>
                    <a:lnTo>
                      <a:pt x="2756" y="948"/>
                    </a:lnTo>
                    <a:lnTo>
                      <a:pt x="2760" y="940"/>
                    </a:lnTo>
                    <a:lnTo>
                      <a:pt x="2766" y="936"/>
                    </a:lnTo>
                    <a:lnTo>
                      <a:pt x="2772" y="934"/>
                    </a:lnTo>
                    <a:lnTo>
                      <a:pt x="2776" y="928"/>
                    </a:lnTo>
                    <a:lnTo>
                      <a:pt x="2778" y="922"/>
                    </a:lnTo>
                    <a:lnTo>
                      <a:pt x="2778" y="918"/>
                    </a:lnTo>
                    <a:lnTo>
                      <a:pt x="2780" y="912"/>
                    </a:lnTo>
                    <a:lnTo>
                      <a:pt x="2784" y="906"/>
                    </a:lnTo>
                    <a:lnTo>
                      <a:pt x="2788" y="900"/>
                    </a:lnTo>
                    <a:lnTo>
                      <a:pt x="2790" y="894"/>
                    </a:lnTo>
                    <a:lnTo>
                      <a:pt x="2796" y="870"/>
                    </a:lnTo>
                    <a:lnTo>
                      <a:pt x="2798" y="856"/>
                    </a:lnTo>
                    <a:lnTo>
                      <a:pt x="2796" y="854"/>
                    </a:lnTo>
                    <a:lnTo>
                      <a:pt x="2790" y="852"/>
                    </a:lnTo>
                    <a:lnTo>
                      <a:pt x="2786" y="852"/>
                    </a:lnTo>
                    <a:lnTo>
                      <a:pt x="2784" y="852"/>
                    </a:lnTo>
                    <a:lnTo>
                      <a:pt x="2782" y="850"/>
                    </a:lnTo>
                    <a:lnTo>
                      <a:pt x="2782" y="848"/>
                    </a:lnTo>
                    <a:lnTo>
                      <a:pt x="2782" y="844"/>
                    </a:lnTo>
                    <a:lnTo>
                      <a:pt x="2796" y="810"/>
                    </a:lnTo>
                    <a:lnTo>
                      <a:pt x="2798" y="804"/>
                    </a:lnTo>
                    <a:lnTo>
                      <a:pt x="2804" y="798"/>
                    </a:lnTo>
                    <a:lnTo>
                      <a:pt x="2816" y="790"/>
                    </a:lnTo>
                    <a:lnTo>
                      <a:pt x="2820" y="786"/>
                    </a:lnTo>
                    <a:lnTo>
                      <a:pt x="2832" y="784"/>
                    </a:lnTo>
                    <a:lnTo>
                      <a:pt x="2838" y="784"/>
                    </a:lnTo>
                    <a:lnTo>
                      <a:pt x="2842" y="788"/>
                    </a:lnTo>
                    <a:lnTo>
                      <a:pt x="2844" y="790"/>
                    </a:lnTo>
                    <a:lnTo>
                      <a:pt x="2848" y="790"/>
                    </a:lnTo>
                    <a:lnTo>
                      <a:pt x="2854" y="788"/>
                    </a:lnTo>
                    <a:lnTo>
                      <a:pt x="2870" y="770"/>
                    </a:lnTo>
                    <a:lnTo>
                      <a:pt x="2874" y="768"/>
                    </a:lnTo>
                    <a:lnTo>
                      <a:pt x="2876" y="768"/>
                    </a:lnTo>
                    <a:lnTo>
                      <a:pt x="2880" y="768"/>
                    </a:lnTo>
                    <a:lnTo>
                      <a:pt x="2882" y="770"/>
                    </a:lnTo>
                    <a:lnTo>
                      <a:pt x="2900" y="788"/>
                    </a:lnTo>
                    <a:lnTo>
                      <a:pt x="2902" y="790"/>
                    </a:lnTo>
                    <a:lnTo>
                      <a:pt x="2906" y="790"/>
                    </a:lnTo>
                    <a:lnTo>
                      <a:pt x="2908" y="788"/>
                    </a:lnTo>
                    <a:lnTo>
                      <a:pt x="2908" y="786"/>
                    </a:lnTo>
                    <a:lnTo>
                      <a:pt x="2914" y="772"/>
                    </a:lnTo>
                    <a:lnTo>
                      <a:pt x="2918" y="766"/>
                    </a:lnTo>
                    <a:lnTo>
                      <a:pt x="2924" y="764"/>
                    </a:lnTo>
                    <a:lnTo>
                      <a:pt x="2928" y="764"/>
                    </a:lnTo>
                    <a:lnTo>
                      <a:pt x="2934" y="762"/>
                    </a:lnTo>
                    <a:lnTo>
                      <a:pt x="2940" y="758"/>
                    </a:lnTo>
                    <a:lnTo>
                      <a:pt x="2960" y="732"/>
                    </a:lnTo>
                    <a:lnTo>
                      <a:pt x="2966" y="726"/>
                    </a:lnTo>
                    <a:lnTo>
                      <a:pt x="2972" y="722"/>
                    </a:lnTo>
                    <a:lnTo>
                      <a:pt x="2996" y="708"/>
                    </a:lnTo>
                    <a:lnTo>
                      <a:pt x="3004" y="706"/>
                    </a:lnTo>
                    <a:lnTo>
                      <a:pt x="3012" y="706"/>
                    </a:lnTo>
                    <a:lnTo>
                      <a:pt x="3016" y="706"/>
                    </a:lnTo>
                    <a:lnTo>
                      <a:pt x="3024" y="706"/>
                    </a:lnTo>
                    <a:lnTo>
                      <a:pt x="3030" y="708"/>
                    </a:lnTo>
                    <a:lnTo>
                      <a:pt x="3036" y="712"/>
                    </a:lnTo>
                    <a:lnTo>
                      <a:pt x="3042" y="712"/>
                    </a:lnTo>
                    <a:lnTo>
                      <a:pt x="3044" y="710"/>
                    </a:lnTo>
                    <a:lnTo>
                      <a:pt x="3044" y="698"/>
                    </a:lnTo>
                    <a:lnTo>
                      <a:pt x="3044" y="694"/>
                    </a:lnTo>
                    <a:lnTo>
                      <a:pt x="3040" y="678"/>
                    </a:lnTo>
                    <a:lnTo>
                      <a:pt x="3036" y="664"/>
                    </a:lnTo>
                    <a:lnTo>
                      <a:pt x="3032" y="656"/>
                    </a:lnTo>
                    <a:lnTo>
                      <a:pt x="3028" y="650"/>
                    </a:lnTo>
                    <a:lnTo>
                      <a:pt x="3020" y="642"/>
                    </a:lnTo>
                    <a:lnTo>
                      <a:pt x="3018" y="640"/>
                    </a:lnTo>
                    <a:lnTo>
                      <a:pt x="3018" y="638"/>
                    </a:lnTo>
                    <a:lnTo>
                      <a:pt x="3018" y="634"/>
                    </a:lnTo>
                    <a:lnTo>
                      <a:pt x="3022" y="634"/>
                    </a:lnTo>
                    <a:lnTo>
                      <a:pt x="3026" y="630"/>
                    </a:lnTo>
                    <a:lnTo>
                      <a:pt x="3040" y="624"/>
                    </a:lnTo>
                    <a:lnTo>
                      <a:pt x="3046" y="620"/>
                    </a:lnTo>
                    <a:close/>
                    <a:moveTo>
                      <a:pt x="420" y="930"/>
                    </a:moveTo>
                    <a:lnTo>
                      <a:pt x="420" y="930"/>
                    </a:lnTo>
                    <a:lnTo>
                      <a:pt x="414" y="924"/>
                    </a:lnTo>
                    <a:lnTo>
                      <a:pt x="410" y="920"/>
                    </a:lnTo>
                    <a:lnTo>
                      <a:pt x="414" y="924"/>
                    </a:lnTo>
                    <a:lnTo>
                      <a:pt x="420" y="930"/>
                    </a:lnTo>
                    <a:close/>
                    <a:moveTo>
                      <a:pt x="938" y="1244"/>
                    </a:moveTo>
                    <a:lnTo>
                      <a:pt x="938" y="1244"/>
                    </a:lnTo>
                    <a:lnTo>
                      <a:pt x="934" y="1238"/>
                    </a:lnTo>
                    <a:lnTo>
                      <a:pt x="928" y="1236"/>
                    </a:lnTo>
                    <a:lnTo>
                      <a:pt x="924" y="1234"/>
                    </a:lnTo>
                    <a:lnTo>
                      <a:pt x="914" y="1234"/>
                    </a:lnTo>
                    <a:lnTo>
                      <a:pt x="902" y="1238"/>
                    </a:lnTo>
                    <a:lnTo>
                      <a:pt x="896" y="1240"/>
                    </a:lnTo>
                    <a:lnTo>
                      <a:pt x="890" y="1242"/>
                    </a:lnTo>
                    <a:lnTo>
                      <a:pt x="882" y="1244"/>
                    </a:lnTo>
                    <a:lnTo>
                      <a:pt x="878" y="1244"/>
                    </a:lnTo>
                    <a:lnTo>
                      <a:pt x="864" y="1244"/>
                    </a:lnTo>
                    <a:lnTo>
                      <a:pt x="852" y="1240"/>
                    </a:lnTo>
                    <a:lnTo>
                      <a:pt x="848" y="1238"/>
                    </a:lnTo>
                    <a:lnTo>
                      <a:pt x="836" y="1234"/>
                    </a:lnTo>
                    <a:lnTo>
                      <a:pt x="822" y="1234"/>
                    </a:lnTo>
                    <a:lnTo>
                      <a:pt x="800" y="1234"/>
                    </a:lnTo>
                    <a:lnTo>
                      <a:pt x="786" y="1234"/>
                    </a:lnTo>
                    <a:lnTo>
                      <a:pt x="774" y="1234"/>
                    </a:lnTo>
                    <a:lnTo>
                      <a:pt x="770" y="1234"/>
                    </a:lnTo>
                    <a:lnTo>
                      <a:pt x="764" y="1236"/>
                    </a:lnTo>
                    <a:lnTo>
                      <a:pt x="758" y="1238"/>
                    </a:lnTo>
                    <a:lnTo>
                      <a:pt x="746" y="1248"/>
                    </a:lnTo>
                    <a:lnTo>
                      <a:pt x="740" y="1250"/>
                    </a:lnTo>
                    <a:lnTo>
                      <a:pt x="734" y="1250"/>
                    </a:lnTo>
                    <a:lnTo>
                      <a:pt x="728" y="1248"/>
                    </a:lnTo>
                    <a:lnTo>
                      <a:pt x="722" y="1244"/>
                    </a:lnTo>
                    <a:lnTo>
                      <a:pt x="716" y="1240"/>
                    </a:lnTo>
                    <a:lnTo>
                      <a:pt x="702" y="1236"/>
                    </a:lnTo>
                    <a:lnTo>
                      <a:pt x="696" y="1232"/>
                    </a:lnTo>
                    <a:lnTo>
                      <a:pt x="694" y="1226"/>
                    </a:lnTo>
                    <a:lnTo>
                      <a:pt x="694" y="1222"/>
                    </a:lnTo>
                    <a:lnTo>
                      <a:pt x="696" y="1214"/>
                    </a:lnTo>
                    <a:lnTo>
                      <a:pt x="700" y="1208"/>
                    </a:lnTo>
                    <a:lnTo>
                      <a:pt x="708" y="1200"/>
                    </a:lnTo>
                    <a:lnTo>
                      <a:pt x="714" y="1194"/>
                    </a:lnTo>
                    <a:lnTo>
                      <a:pt x="714" y="1186"/>
                    </a:lnTo>
                    <a:lnTo>
                      <a:pt x="714" y="1172"/>
                    </a:lnTo>
                    <a:lnTo>
                      <a:pt x="714" y="1166"/>
                    </a:lnTo>
                    <a:lnTo>
                      <a:pt x="718" y="1160"/>
                    </a:lnTo>
                    <a:lnTo>
                      <a:pt x="724" y="1156"/>
                    </a:lnTo>
                    <a:lnTo>
                      <a:pt x="728" y="1150"/>
                    </a:lnTo>
                    <a:lnTo>
                      <a:pt x="740" y="1142"/>
                    </a:lnTo>
                    <a:lnTo>
                      <a:pt x="746" y="1140"/>
                    </a:lnTo>
                    <a:lnTo>
                      <a:pt x="754" y="1136"/>
                    </a:lnTo>
                    <a:lnTo>
                      <a:pt x="760" y="1136"/>
                    </a:lnTo>
                    <a:lnTo>
                      <a:pt x="764" y="1136"/>
                    </a:lnTo>
                    <a:lnTo>
                      <a:pt x="772" y="1138"/>
                    </a:lnTo>
                    <a:lnTo>
                      <a:pt x="778" y="1140"/>
                    </a:lnTo>
                    <a:lnTo>
                      <a:pt x="780" y="1146"/>
                    </a:lnTo>
                    <a:lnTo>
                      <a:pt x="778" y="1150"/>
                    </a:lnTo>
                    <a:lnTo>
                      <a:pt x="776" y="1152"/>
                    </a:lnTo>
                    <a:lnTo>
                      <a:pt x="776" y="1156"/>
                    </a:lnTo>
                    <a:lnTo>
                      <a:pt x="778" y="1160"/>
                    </a:lnTo>
                    <a:lnTo>
                      <a:pt x="786" y="1170"/>
                    </a:lnTo>
                    <a:lnTo>
                      <a:pt x="792" y="1172"/>
                    </a:lnTo>
                    <a:lnTo>
                      <a:pt x="800" y="1172"/>
                    </a:lnTo>
                    <a:lnTo>
                      <a:pt x="824" y="1158"/>
                    </a:lnTo>
                    <a:lnTo>
                      <a:pt x="832" y="1156"/>
                    </a:lnTo>
                    <a:lnTo>
                      <a:pt x="838" y="1158"/>
                    </a:lnTo>
                    <a:lnTo>
                      <a:pt x="862" y="1164"/>
                    </a:lnTo>
                    <a:lnTo>
                      <a:pt x="870" y="1166"/>
                    </a:lnTo>
                    <a:lnTo>
                      <a:pt x="874" y="1172"/>
                    </a:lnTo>
                    <a:lnTo>
                      <a:pt x="886" y="1188"/>
                    </a:lnTo>
                    <a:lnTo>
                      <a:pt x="888" y="1194"/>
                    </a:lnTo>
                    <a:lnTo>
                      <a:pt x="890" y="1200"/>
                    </a:lnTo>
                    <a:lnTo>
                      <a:pt x="892" y="1204"/>
                    </a:lnTo>
                    <a:lnTo>
                      <a:pt x="894" y="1210"/>
                    </a:lnTo>
                    <a:lnTo>
                      <a:pt x="900" y="1212"/>
                    </a:lnTo>
                    <a:lnTo>
                      <a:pt x="908" y="1214"/>
                    </a:lnTo>
                    <a:lnTo>
                      <a:pt x="912" y="1214"/>
                    </a:lnTo>
                    <a:lnTo>
                      <a:pt x="918" y="1216"/>
                    </a:lnTo>
                    <a:lnTo>
                      <a:pt x="924" y="1218"/>
                    </a:lnTo>
                    <a:lnTo>
                      <a:pt x="932" y="1232"/>
                    </a:lnTo>
                    <a:lnTo>
                      <a:pt x="936" y="1236"/>
                    </a:lnTo>
                    <a:lnTo>
                      <a:pt x="938" y="1244"/>
                    </a:lnTo>
                    <a:close/>
                    <a:moveTo>
                      <a:pt x="1094" y="1156"/>
                    </a:moveTo>
                    <a:lnTo>
                      <a:pt x="1094" y="1156"/>
                    </a:lnTo>
                    <a:lnTo>
                      <a:pt x="1078" y="1156"/>
                    </a:lnTo>
                    <a:lnTo>
                      <a:pt x="1074" y="1156"/>
                    </a:lnTo>
                    <a:lnTo>
                      <a:pt x="1068" y="1156"/>
                    </a:lnTo>
                    <a:lnTo>
                      <a:pt x="1062" y="1160"/>
                    </a:lnTo>
                    <a:lnTo>
                      <a:pt x="1058" y="1166"/>
                    </a:lnTo>
                    <a:lnTo>
                      <a:pt x="1058" y="1172"/>
                    </a:lnTo>
                    <a:lnTo>
                      <a:pt x="1064" y="1196"/>
                    </a:lnTo>
                    <a:lnTo>
                      <a:pt x="1068" y="1204"/>
                    </a:lnTo>
                    <a:lnTo>
                      <a:pt x="1072" y="1210"/>
                    </a:lnTo>
                    <a:lnTo>
                      <a:pt x="1080" y="1218"/>
                    </a:lnTo>
                    <a:lnTo>
                      <a:pt x="1084" y="1224"/>
                    </a:lnTo>
                    <a:lnTo>
                      <a:pt x="1086" y="1232"/>
                    </a:lnTo>
                    <a:lnTo>
                      <a:pt x="1086" y="1256"/>
                    </a:lnTo>
                    <a:lnTo>
                      <a:pt x="1086" y="1264"/>
                    </a:lnTo>
                    <a:lnTo>
                      <a:pt x="1080" y="1266"/>
                    </a:lnTo>
                    <a:lnTo>
                      <a:pt x="1020" y="1278"/>
                    </a:lnTo>
                    <a:lnTo>
                      <a:pt x="1014" y="1278"/>
                    </a:lnTo>
                    <a:lnTo>
                      <a:pt x="1010" y="1276"/>
                    </a:lnTo>
                    <a:lnTo>
                      <a:pt x="1006" y="1274"/>
                    </a:lnTo>
                    <a:lnTo>
                      <a:pt x="1002" y="1278"/>
                    </a:lnTo>
                    <a:lnTo>
                      <a:pt x="998" y="1280"/>
                    </a:lnTo>
                    <a:lnTo>
                      <a:pt x="990" y="1282"/>
                    </a:lnTo>
                    <a:lnTo>
                      <a:pt x="982" y="1284"/>
                    </a:lnTo>
                    <a:lnTo>
                      <a:pt x="976" y="1284"/>
                    </a:lnTo>
                    <a:lnTo>
                      <a:pt x="972" y="1284"/>
                    </a:lnTo>
                    <a:lnTo>
                      <a:pt x="962" y="1278"/>
                    </a:lnTo>
                    <a:lnTo>
                      <a:pt x="958" y="1272"/>
                    </a:lnTo>
                    <a:lnTo>
                      <a:pt x="954" y="1268"/>
                    </a:lnTo>
                    <a:lnTo>
                      <a:pt x="954" y="1266"/>
                    </a:lnTo>
                    <a:lnTo>
                      <a:pt x="954" y="1264"/>
                    </a:lnTo>
                    <a:lnTo>
                      <a:pt x="960" y="1264"/>
                    </a:lnTo>
                    <a:lnTo>
                      <a:pt x="968" y="1262"/>
                    </a:lnTo>
                    <a:lnTo>
                      <a:pt x="976" y="1260"/>
                    </a:lnTo>
                    <a:lnTo>
                      <a:pt x="980" y="1256"/>
                    </a:lnTo>
                    <a:lnTo>
                      <a:pt x="986" y="1256"/>
                    </a:lnTo>
                    <a:lnTo>
                      <a:pt x="992" y="1258"/>
                    </a:lnTo>
                    <a:lnTo>
                      <a:pt x="996" y="1264"/>
                    </a:lnTo>
                    <a:lnTo>
                      <a:pt x="998" y="1268"/>
                    </a:lnTo>
                    <a:lnTo>
                      <a:pt x="998" y="1270"/>
                    </a:lnTo>
                    <a:lnTo>
                      <a:pt x="1002" y="1266"/>
                    </a:lnTo>
                    <a:lnTo>
                      <a:pt x="1004" y="1260"/>
                    </a:lnTo>
                    <a:lnTo>
                      <a:pt x="1012" y="1248"/>
                    </a:lnTo>
                    <a:lnTo>
                      <a:pt x="1022" y="1240"/>
                    </a:lnTo>
                    <a:lnTo>
                      <a:pt x="1024" y="1234"/>
                    </a:lnTo>
                    <a:lnTo>
                      <a:pt x="1024" y="1226"/>
                    </a:lnTo>
                    <a:lnTo>
                      <a:pt x="1010" y="1202"/>
                    </a:lnTo>
                    <a:lnTo>
                      <a:pt x="1002" y="1188"/>
                    </a:lnTo>
                    <a:lnTo>
                      <a:pt x="974" y="1152"/>
                    </a:lnTo>
                    <a:lnTo>
                      <a:pt x="970" y="1146"/>
                    </a:lnTo>
                    <a:lnTo>
                      <a:pt x="972" y="1138"/>
                    </a:lnTo>
                    <a:lnTo>
                      <a:pt x="984" y="1122"/>
                    </a:lnTo>
                    <a:lnTo>
                      <a:pt x="988" y="1118"/>
                    </a:lnTo>
                    <a:lnTo>
                      <a:pt x="994" y="1112"/>
                    </a:lnTo>
                    <a:lnTo>
                      <a:pt x="1000" y="1110"/>
                    </a:lnTo>
                    <a:lnTo>
                      <a:pt x="1006" y="1108"/>
                    </a:lnTo>
                    <a:lnTo>
                      <a:pt x="1012" y="1112"/>
                    </a:lnTo>
                    <a:lnTo>
                      <a:pt x="1018" y="1114"/>
                    </a:lnTo>
                    <a:lnTo>
                      <a:pt x="1026" y="1116"/>
                    </a:lnTo>
                    <a:lnTo>
                      <a:pt x="1048" y="1116"/>
                    </a:lnTo>
                    <a:lnTo>
                      <a:pt x="1064" y="1116"/>
                    </a:lnTo>
                    <a:lnTo>
                      <a:pt x="1078" y="1116"/>
                    </a:lnTo>
                    <a:lnTo>
                      <a:pt x="1084" y="1118"/>
                    </a:lnTo>
                    <a:lnTo>
                      <a:pt x="1090" y="1122"/>
                    </a:lnTo>
                    <a:lnTo>
                      <a:pt x="1110" y="1148"/>
                    </a:lnTo>
                    <a:lnTo>
                      <a:pt x="1112" y="1152"/>
                    </a:lnTo>
                    <a:lnTo>
                      <a:pt x="1112" y="1154"/>
                    </a:lnTo>
                    <a:lnTo>
                      <a:pt x="1110" y="1154"/>
                    </a:lnTo>
                    <a:lnTo>
                      <a:pt x="1108" y="1156"/>
                    </a:lnTo>
                    <a:lnTo>
                      <a:pt x="1094" y="1156"/>
                    </a:lnTo>
                    <a:close/>
                    <a:moveTo>
                      <a:pt x="1098" y="350"/>
                    </a:moveTo>
                    <a:lnTo>
                      <a:pt x="1098" y="350"/>
                    </a:lnTo>
                    <a:lnTo>
                      <a:pt x="1102" y="354"/>
                    </a:lnTo>
                    <a:lnTo>
                      <a:pt x="1106" y="358"/>
                    </a:lnTo>
                    <a:lnTo>
                      <a:pt x="1108" y="362"/>
                    </a:lnTo>
                    <a:lnTo>
                      <a:pt x="1112" y="366"/>
                    </a:lnTo>
                    <a:lnTo>
                      <a:pt x="1118" y="368"/>
                    </a:lnTo>
                    <a:lnTo>
                      <a:pt x="1124" y="372"/>
                    </a:lnTo>
                    <a:lnTo>
                      <a:pt x="1132" y="372"/>
                    </a:lnTo>
                    <a:lnTo>
                      <a:pt x="1156" y="372"/>
                    </a:lnTo>
                    <a:lnTo>
                      <a:pt x="1158" y="372"/>
                    </a:lnTo>
                    <a:lnTo>
                      <a:pt x="1160" y="370"/>
                    </a:lnTo>
                    <a:lnTo>
                      <a:pt x="1160" y="368"/>
                    </a:lnTo>
                    <a:lnTo>
                      <a:pt x="1158" y="366"/>
                    </a:lnTo>
                    <a:lnTo>
                      <a:pt x="1150" y="358"/>
                    </a:lnTo>
                    <a:lnTo>
                      <a:pt x="1146" y="352"/>
                    </a:lnTo>
                    <a:lnTo>
                      <a:pt x="1142" y="346"/>
                    </a:lnTo>
                    <a:lnTo>
                      <a:pt x="1128" y="302"/>
                    </a:lnTo>
                    <a:lnTo>
                      <a:pt x="1126" y="294"/>
                    </a:lnTo>
                    <a:lnTo>
                      <a:pt x="1128" y="286"/>
                    </a:lnTo>
                    <a:lnTo>
                      <a:pt x="1140" y="262"/>
                    </a:lnTo>
                    <a:lnTo>
                      <a:pt x="1148" y="248"/>
                    </a:lnTo>
                    <a:lnTo>
                      <a:pt x="1180" y="184"/>
                    </a:lnTo>
                    <a:lnTo>
                      <a:pt x="1184" y="178"/>
                    </a:lnTo>
                    <a:lnTo>
                      <a:pt x="1190" y="172"/>
                    </a:lnTo>
                    <a:lnTo>
                      <a:pt x="1216" y="152"/>
                    </a:lnTo>
                    <a:lnTo>
                      <a:pt x="1226" y="140"/>
                    </a:lnTo>
                    <a:lnTo>
                      <a:pt x="1238" y="124"/>
                    </a:lnTo>
                    <a:lnTo>
                      <a:pt x="1244" y="120"/>
                    </a:lnTo>
                    <a:lnTo>
                      <a:pt x="1250" y="116"/>
                    </a:lnTo>
                    <a:lnTo>
                      <a:pt x="1264" y="110"/>
                    </a:lnTo>
                    <a:lnTo>
                      <a:pt x="1278" y="104"/>
                    </a:lnTo>
                    <a:lnTo>
                      <a:pt x="1294" y="94"/>
                    </a:lnTo>
                    <a:lnTo>
                      <a:pt x="1306" y="84"/>
                    </a:lnTo>
                    <a:lnTo>
                      <a:pt x="1334" y="56"/>
                    </a:lnTo>
                    <a:lnTo>
                      <a:pt x="1338" y="50"/>
                    </a:lnTo>
                    <a:lnTo>
                      <a:pt x="1336" y="42"/>
                    </a:lnTo>
                    <a:lnTo>
                      <a:pt x="1334" y="38"/>
                    </a:lnTo>
                    <a:lnTo>
                      <a:pt x="1328" y="32"/>
                    </a:lnTo>
                    <a:lnTo>
                      <a:pt x="1322" y="30"/>
                    </a:lnTo>
                    <a:lnTo>
                      <a:pt x="1308" y="30"/>
                    </a:lnTo>
                    <a:lnTo>
                      <a:pt x="1302" y="32"/>
                    </a:lnTo>
                    <a:lnTo>
                      <a:pt x="1296" y="36"/>
                    </a:lnTo>
                    <a:lnTo>
                      <a:pt x="1286" y="44"/>
                    </a:lnTo>
                    <a:lnTo>
                      <a:pt x="1276" y="54"/>
                    </a:lnTo>
                    <a:lnTo>
                      <a:pt x="1270" y="58"/>
                    </a:lnTo>
                    <a:lnTo>
                      <a:pt x="1264" y="62"/>
                    </a:lnTo>
                    <a:lnTo>
                      <a:pt x="1250" y="66"/>
                    </a:lnTo>
                    <a:lnTo>
                      <a:pt x="1234" y="70"/>
                    </a:lnTo>
                    <a:lnTo>
                      <a:pt x="1220" y="70"/>
                    </a:lnTo>
                    <a:lnTo>
                      <a:pt x="1214" y="70"/>
                    </a:lnTo>
                    <a:lnTo>
                      <a:pt x="1208" y="74"/>
                    </a:lnTo>
                    <a:lnTo>
                      <a:pt x="1198" y="84"/>
                    </a:lnTo>
                    <a:lnTo>
                      <a:pt x="1188" y="94"/>
                    </a:lnTo>
                    <a:lnTo>
                      <a:pt x="1160" y="122"/>
                    </a:lnTo>
                    <a:lnTo>
                      <a:pt x="1146" y="132"/>
                    </a:lnTo>
                    <a:lnTo>
                      <a:pt x="1142" y="134"/>
                    </a:lnTo>
                    <a:lnTo>
                      <a:pt x="1136" y="140"/>
                    </a:lnTo>
                    <a:lnTo>
                      <a:pt x="1134" y="146"/>
                    </a:lnTo>
                    <a:lnTo>
                      <a:pt x="1134" y="160"/>
                    </a:lnTo>
                    <a:lnTo>
                      <a:pt x="1132" y="166"/>
                    </a:lnTo>
                    <a:lnTo>
                      <a:pt x="1128" y="170"/>
                    </a:lnTo>
                    <a:lnTo>
                      <a:pt x="1122" y="174"/>
                    </a:lnTo>
                    <a:lnTo>
                      <a:pt x="1116" y="178"/>
                    </a:lnTo>
                    <a:lnTo>
                      <a:pt x="1110" y="184"/>
                    </a:lnTo>
                    <a:lnTo>
                      <a:pt x="1100" y="200"/>
                    </a:lnTo>
                    <a:lnTo>
                      <a:pt x="1096" y="206"/>
                    </a:lnTo>
                    <a:lnTo>
                      <a:pt x="1096" y="214"/>
                    </a:lnTo>
                    <a:lnTo>
                      <a:pt x="1096" y="218"/>
                    </a:lnTo>
                    <a:lnTo>
                      <a:pt x="1094" y="226"/>
                    </a:lnTo>
                    <a:lnTo>
                      <a:pt x="1092" y="232"/>
                    </a:lnTo>
                    <a:lnTo>
                      <a:pt x="1090" y="238"/>
                    </a:lnTo>
                    <a:lnTo>
                      <a:pt x="1082" y="252"/>
                    </a:lnTo>
                    <a:lnTo>
                      <a:pt x="1080" y="258"/>
                    </a:lnTo>
                    <a:lnTo>
                      <a:pt x="1076" y="266"/>
                    </a:lnTo>
                    <a:lnTo>
                      <a:pt x="1076" y="272"/>
                    </a:lnTo>
                    <a:lnTo>
                      <a:pt x="1076" y="286"/>
                    </a:lnTo>
                    <a:lnTo>
                      <a:pt x="1074" y="294"/>
                    </a:lnTo>
                    <a:lnTo>
                      <a:pt x="1072" y="302"/>
                    </a:lnTo>
                    <a:lnTo>
                      <a:pt x="1070" y="306"/>
                    </a:lnTo>
                    <a:lnTo>
                      <a:pt x="1068" y="314"/>
                    </a:lnTo>
                    <a:lnTo>
                      <a:pt x="1068" y="322"/>
                    </a:lnTo>
                    <a:lnTo>
                      <a:pt x="1074" y="336"/>
                    </a:lnTo>
                    <a:lnTo>
                      <a:pt x="1078" y="342"/>
                    </a:lnTo>
                    <a:lnTo>
                      <a:pt x="1084" y="346"/>
                    </a:lnTo>
                    <a:lnTo>
                      <a:pt x="1098" y="350"/>
                    </a:lnTo>
                    <a:close/>
                    <a:moveTo>
                      <a:pt x="148" y="1002"/>
                    </a:moveTo>
                    <a:lnTo>
                      <a:pt x="148" y="1002"/>
                    </a:lnTo>
                    <a:lnTo>
                      <a:pt x="162" y="994"/>
                    </a:lnTo>
                    <a:lnTo>
                      <a:pt x="168" y="992"/>
                    </a:lnTo>
                    <a:lnTo>
                      <a:pt x="172" y="988"/>
                    </a:lnTo>
                    <a:lnTo>
                      <a:pt x="174" y="980"/>
                    </a:lnTo>
                    <a:lnTo>
                      <a:pt x="174" y="978"/>
                    </a:lnTo>
                    <a:lnTo>
                      <a:pt x="174" y="962"/>
                    </a:lnTo>
                    <a:lnTo>
                      <a:pt x="174" y="958"/>
                    </a:lnTo>
                    <a:lnTo>
                      <a:pt x="176" y="950"/>
                    </a:lnTo>
                    <a:lnTo>
                      <a:pt x="180" y="944"/>
                    </a:lnTo>
                    <a:lnTo>
                      <a:pt x="182" y="940"/>
                    </a:lnTo>
                    <a:lnTo>
                      <a:pt x="180" y="936"/>
                    </a:lnTo>
                    <a:lnTo>
                      <a:pt x="176" y="930"/>
                    </a:lnTo>
                    <a:lnTo>
                      <a:pt x="174" y="926"/>
                    </a:lnTo>
                    <a:lnTo>
                      <a:pt x="172" y="922"/>
                    </a:lnTo>
                    <a:lnTo>
                      <a:pt x="170" y="920"/>
                    </a:lnTo>
                    <a:lnTo>
                      <a:pt x="164" y="920"/>
                    </a:lnTo>
                    <a:lnTo>
                      <a:pt x="160" y="916"/>
                    </a:lnTo>
                    <a:lnTo>
                      <a:pt x="158" y="914"/>
                    </a:lnTo>
                    <a:lnTo>
                      <a:pt x="154" y="914"/>
                    </a:lnTo>
                    <a:lnTo>
                      <a:pt x="148" y="916"/>
                    </a:lnTo>
                    <a:lnTo>
                      <a:pt x="140" y="924"/>
                    </a:lnTo>
                    <a:lnTo>
                      <a:pt x="136" y="930"/>
                    </a:lnTo>
                    <a:lnTo>
                      <a:pt x="134" y="936"/>
                    </a:lnTo>
                    <a:lnTo>
                      <a:pt x="132" y="938"/>
                    </a:lnTo>
                    <a:lnTo>
                      <a:pt x="126" y="940"/>
                    </a:lnTo>
                    <a:lnTo>
                      <a:pt x="124" y="940"/>
                    </a:lnTo>
                    <a:lnTo>
                      <a:pt x="120" y="940"/>
                    </a:lnTo>
                    <a:lnTo>
                      <a:pt x="118" y="942"/>
                    </a:lnTo>
                    <a:lnTo>
                      <a:pt x="118" y="944"/>
                    </a:lnTo>
                    <a:lnTo>
                      <a:pt x="118" y="948"/>
                    </a:lnTo>
                    <a:lnTo>
                      <a:pt x="122" y="952"/>
                    </a:lnTo>
                    <a:lnTo>
                      <a:pt x="122" y="958"/>
                    </a:lnTo>
                    <a:lnTo>
                      <a:pt x="120" y="960"/>
                    </a:lnTo>
                    <a:lnTo>
                      <a:pt x="118" y="960"/>
                    </a:lnTo>
                    <a:lnTo>
                      <a:pt x="120" y="964"/>
                    </a:lnTo>
                    <a:lnTo>
                      <a:pt x="124" y="970"/>
                    </a:lnTo>
                    <a:lnTo>
                      <a:pt x="124" y="974"/>
                    </a:lnTo>
                    <a:lnTo>
                      <a:pt x="124" y="978"/>
                    </a:lnTo>
                    <a:lnTo>
                      <a:pt x="120" y="984"/>
                    </a:lnTo>
                    <a:lnTo>
                      <a:pt x="116" y="988"/>
                    </a:lnTo>
                    <a:lnTo>
                      <a:pt x="116" y="994"/>
                    </a:lnTo>
                    <a:lnTo>
                      <a:pt x="116" y="1004"/>
                    </a:lnTo>
                    <a:lnTo>
                      <a:pt x="116" y="1008"/>
                    </a:lnTo>
                    <a:lnTo>
                      <a:pt x="120" y="1012"/>
                    </a:lnTo>
                    <a:lnTo>
                      <a:pt x="126" y="1016"/>
                    </a:lnTo>
                    <a:lnTo>
                      <a:pt x="132" y="1014"/>
                    </a:lnTo>
                    <a:lnTo>
                      <a:pt x="148" y="1002"/>
                    </a:lnTo>
                    <a:close/>
                    <a:moveTo>
                      <a:pt x="1506" y="1812"/>
                    </a:moveTo>
                    <a:lnTo>
                      <a:pt x="1506" y="1812"/>
                    </a:lnTo>
                    <a:lnTo>
                      <a:pt x="1506" y="1828"/>
                    </a:lnTo>
                    <a:lnTo>
                      <a:pt x="1506" y="1832"/>
                    </a:lnTo>
                    <a:lnTo>
                      <a:pt x="1508" y="1836"/>
                    </a:lnTo>
                    <a:lnTo>
                      <a:pt x="1510" y="1838"/>
                    </a:lnTo>
                    <a:lnTo>
                      <a:pt x="1512" y="1840"/>
                    </a:lnTo>
                    <a:lnTo>
                      <a:pt x="1514" y="1840"/>
                    </a:lnTo>
                    <a:lnTo>
                      <a:pt x="1518" y="1840"/>
                    </a:lnTo>
                    <a:lnTo>
                      <a:pt x="1524" y="1838"/>
                    </a:lnTo>
                    <a:lnTo>
                      <a:pt x="1530" y="1834"/>
                    </a:lnTo>
                    <a:lnTo>
                      <a:pt x="1532" y="1828"/>
                    </a:lnTo>
                    <a:lnTo>
                      <a:pt x="1532" y="1822"/>
                    </a:lnTo>
                    <a:lnTo>
                      <a:pt x="1530" y="1816"/>
                    </a:lnTo>
                    <a:lnTo>
                      <a:pt x="1514" y="1806"/>
                    </a:lnTo>
                    <a:lnTo>
                      <a:pt x="1510" y="1804"/>
                    </a:lnTo>
                    <a:lnTo>
                      <a:pt x="1508" y="1804"/>
                    </a:lnTo>
                    <a:lnTo>
                      <a:pt x="1508" y="1806"/>
                    </a:lnTo>
                    <a:lnTo>
                      <a:pt x="1506" y="1808"/>
                    </a:lnTo>
                    <a:lnTo>
                      <a:pt x="1506" y="1812"/>
                    </a:lnTo>
                    <a:close/>
                    <a:moveTo>
                      <a:pt x="1910" y="1994"/>
                    </a:moveTo>
                    <a:lnTo>
                      <a:pt x="1910" y="1994"/>
                    </a:lnTo>
                    <a:lnTo>
                      <a:pt x="1904" y="1980"/>
                    </a:lnTo>
                    <a:lnTo>
                      <a:pt x="1892" y="1964"/>
                    </a:lnTo>
                    <a:lnTo>
                      <a:pt x="1884" y="1952"/>
                    </a:lnTo>
                    <a:lnTo>
                      <a:pt x="1872" y="1942"/>
                    </a:lnTo>
                    <a:lnTo>
                      <a:pt x="1846" y="1914"/>
                    </a:lnTo>
                    <a:lnTo>
                      <a:pt x="1832" y="1904"/>
                    </a:lnTo>
                    <a:lnTo>
                      <a:pt x="1826" y="1902"/>
                    </a:lnTo>
                    <a:lnTo>
                      <a:pt x="1812" y="1896"/>
                    </a:lnTo>
                    <a:lnTo>
                      <a:pt x="1808" y="1892"/>
                    </a:lnTo>
                    <a:lnTo>
                      <a:pt x="1800" y="1888"/>
                    </a:lnTo>
                    <a:lnTo>
                      <a:pt x="1796" y="1882"/>
                    </a:lnTo>
                    <a:lnTo>
                      <a:pt x="1784" y="1866"/>
                    </a:lnTo>
                    <a:lnTo>
                      <a:pt x="1780" y="1862"/>
                    </a:lnTo>
                    <a:lnTo>
                      <a:pt x="1772" y="1860"/>
                    </a:lnTo>
                    <a:lnTo>
                      <a:pt x="1768" y="1860"/>
                    </a:lnTo>
                    <a:lnTo>
                      <a:pt x="1766" y="1860"/>
                    </a:lnTo>
                    <a:lnTo>
                      <a:pt x="1764" y="1862"/>
                    </a:lnTo>
                    <a:lnTo>
                      <a:pt x="1762" y="1864"/>
                    </a:lnTo>
                    <a:lnTo>
                      <a:pt x="1762" y="1868"/>
                    </a:lnTo>
                    <a:lnTo>
                      <a:pt x="1768" y="1890"/>
                    </a:lnTo>
                    <a:lnTo>
                      <a:pt x="1772" y="1898"/>
                    </a:lnTo>
                    <a:lnTo>
                      <a:pt x="1776" y="1904"/>
                    </a:lnTo>
                    <a:lnTo>
                      <a:pt x="1784" y="1912"/>
                    </a:lnTo>
                    <a:lnTo>
                      <a:pt x="1796" y="1924"/>
                    </a:lnTo>
                    <a:lnTo>
                      <a:pt x="1804" y="1932"/>
                    </a:lnTo>
                    <a:lnTo>
                      <a:pt x="1814" y="1942"/>
                    </a:lnTo>
                    <a:lnTo>
                      <a:pt x="1824" y="1956"/>
                    </a:lnTo>
                    <a:lnTo>
                      <a:pt x="1836" y="1980"/>
                    </a:lnTo>
                    <a:lnTo>
                      <a:pt x="1840" y="1986"/>
                    </a:lnTo>
                    <a:lnTo>
                      <a:pt x="1846" y="1992"/>
                    </a:lnTo>
                    <a:lnTo>
                      <a:pt x="1862" y="2002"/>
                    </a:lnTo>
                    <a:lnTo>
                      <a:pt x="1876" y="2012"/>
                    </a:lnTo>
                    <a:lnTo>
                      <a:pt x="1892" y="2022"/>
                    </a:lnTo>
                    <a:lnTo>
                      <a:pt x="1898" y="2024"/>
                    </a:lnTo>
                    <a:lnTo>
                      <a:pt x="1906" y="2022"/>
                    </a:lnTo>
                    <a:lnTo>
                      <a:pt x="1910" y="2020"/>
                    </a:lnTo>
                    <a:lnTo>
                      <a:pt x="1916" y="2016"/>
                    </a:lnTo>
                    <a:lnTo>
                      <a:pt x="1916" y="2008"/>
                    </a:lnTo>
                    <a:lnTo>
                      <a:pt x="1910" y="1994"/>
                    </a:lnTo>
                    <a:close/>
                    <a:moveTo>
                      <a:pt x="1004" y="2148"/>
                    </a:moveTo>
                    <a:lnTo>
                      <a:pt x="1004" y="2148"/>
                    </a:lnTo>
                    <a:lnTo>
                      <a:pt x="998" y="2154"/>
                    </a:lnTo>
                    <a:lnTo>
                      <a:pt x="994" y="2160"/>
                    </a:lnTo>
                    <a:lnTo>
                      <a:pt x="982" y="2176"/>
                    </a:lnTo>
                    <a:lnTo>
                      <a:pt x="978" y="2182"/>
                    </a:lnTo>
                    <a:lnTo>
                      <a:pt x="970" y="2186"/>
                    </a:lnTo>
                    <a:lnTo>
                      <a:pt x="966" y="2188"/>
                    </a:lnTo>
                    <a:lnTo>
                      <a:pt x="954" y="2198"/>
                    </a:lnTo>
                    <a:lnTo>
                      <a:pt x="950" y="2202"/>
                    </a:lnTo>
                    <a:lnTo>
                      <a:pt x="950" y="2210"/>
                    </a:lnTo>
                    <a:lnTo>
                      <a:pt x="956" y="2234"/>
                    </a:lnTo>
                    <a:lnTo>
                      <a:pt x="958" y="2242"/>
                    </a:lnTo>
                    <a:lnTo>
                      <a:pt x="956" y="2248"/>
                    </a:lnTo>
                    <a:lnTo>
                      <a:pt x="952" y="2264"/>
                    </a:lnTo>
                    <a:lnTo>
                      <a:pt x="946" y="2278"/>
                    </a:lnTo>
                    <a:lnTo>
                      <a:pt x="942" y="2284"/>
                    </a:lnTo>
                    <a:lnTo>
                      <a:pt x="940" y="2290"/>
                    </a:lnTo>
                    <a:lnTo>
                      <a:pt x="938" y="2298"/>
                    </a:lnTo>
                    <a:lnTo>
                      <a:pt x="938" y="2302"/>
                    </a:lnTo>
                    <a:lnTo>
                      <a:pt x="938" y="2318"/>
                    </a:lnTo>
                    <a:lnTo>
                      <a:pt x="938" y="2322"/>
                    </a:lnTo>
                    <a:lnTo>
                      <a:pt x="940" y="2328"/>
                    </a:lnTo>
                    <a:lnTo>
                      <a:pt x="944" y="2336"/>
                    </a:lnTo>
                    <a:lnTo>
                      <a:pt x="952" y="2344"/>
                    </a:lnTo>
                    <a:lnTo>
                      <a:pt x="958" y="2346"/>
                    </a:lnTo>
                    <a:lnTo>
                      <a:pt x="966" y="2346"/>
                    </a:lnTo>
                    <a:lnTo>
                      <a:pt x="970" y="2342"/>
                    </a:lnTo>
                    <a:lnTo>
                      <a:pt x="978" y="2340"/>
                    </a:lnTo>
                    <a:lnTo>
                      <a:pt x="986" y="2340"/>
                    </a:lnTo>
                    <a:lnTo>
                      <a:pt x="990" y="2340"/>
                    </a:lnTo>
                    <a:lnTo>
                      <a:pt x="996" y="2338"/>
                    </a:lnTo>
                    <a:lnTo>
                      <a:pt x="1000" y="2332"/>
                    </a:lnTo>
                    <a:lnTo>
                      <a:pt x="1034" y="2210"/>
                    </a:lnTo>
                    <a:lnTo>
                      <a:pt x="1036" y="2194"/>
                    </a:lnTo>
                    <a:lnTo>
                      <a:pt x="1036" y="2190"/>
                    </a:lnTo>
                    <a:lnTo>
                      <a:pt x="1036" y="2174"/>
                    </a:lnTo>
                    <a:lnTo>
                      <a:pt x="1036" y="2160"/>
                    </a:lnTo>
                    <a:lnTo>
                      <a:pt x="1036" y="2154"/>
                    </a:lnTo>
                    <a:lnTo>
                      <a:pt x="1034" y="2146"/>
                    </a:lnTo>
                    <a:lnTo>
                      <a:pt x="1030" y="2140"/>
                    </a:lnTo>
                    <a:lnTo>
                      <a:pt x="1028" y="2138"/>
                    </a:lnTo>
                    <a:lnTo>
                      <a:pt x="1026" y="2136"/>
                    </a:lnTo>
                    <a:lnTo>
                      <a:pt x="1024" y="2136"/>
                    </a:lnTo>
                    <a:lnTo>
                      <a:pt x="1020" y="2138"/>
                    </a:lnTo>
                    <a:lnTo>
                      <a:pt x="1004" y="2148"/>
                    </a:lnTo>
                    <a:close/>
                    <a:moveTo>
                      <a:pt x="184" y="906"/>
                    </a:moveTo>
                    <a:lnTo>
                      <a:pt x="184" y="906"/>
                    </a:lnTo>
                    <a:lnTo>
                      <a:pt x="186" y="902"/>
                    </a:lnTo>
                    <a:lnTo>
                      <a:pt x="188" y="900"/>
                    </a:lnTo>
                    <a:lnTo>
                      <a:pt x="192" y="902"/>
                    </a:lnTo>
                    <a:lnTo>
                      <a:pt x="194" y="908"/>
                    </a:lnTo>
                    <a:lnTo>
                      <a:pt x="194" y="912"/>
                    </a:lnTo>
                    <a:lnTo>
                      <a:pt x="194" y="926"/>
                    </a:lnTo>
                    <a:lnTo>
                      <a:pt x="194" y="928"/>
                    </a:lnTo>
                    <a:lnTo>
                      <a:pt x="198" y="930"/>
                    </a:lnTo>
                    <a:lnTo>
                      <a:pt x="208" y="930"/>
                    </a:lnTo>
                    <a:lnTo>
                      <a:pt x="212" y="932"/>
                    </a:lnTo>
                    <a:lnTo>
                      <a:pt x="218" y="934"/>
                    </a:lnTo>
                    <a:lnTo>
                      <a:pt x="222" y="940"/>
                    </a:lnTo>
                    <a:lnTo>
                      <a:pt x="222" y="944"/>
                    </a:lnTo>
                    <a:lnTo>
                      <a:pt x="222" y="954"/>
                    </a:lnTo>
                    <a:lnTo>
                      <a:pt x="220" y="960"/>
                    </a:lnTo>
                    <a:lnTo>
                      <a:pt x="216" y="964"/>
                    </a:lnTo>
                    <a:lnTo>
                      <a:pt x="210" y="966"/>
                    </a:lnTo>
                    <a:lnTo>
                      <a:pt x="198" y="974"/>
                    </a:lnTo>
                    <a:lnTo>
                      <a:pt x="196" y="978"/>
                    </a:lnTo>
                    <a:lnTo>
                      <a:pt x="198" y="980"/>
                    </a:lnTo>
                    <a:lnTo>
                      <a:pt x="202" y="980"/>
                    </a:lnTo>
                    <a:lnTo>
                      <a:pt x="204" y="984"/>
                    </a:lnTo>
                    <a:lnTo>
                      <a:pt x="202" y="988"/>
                    </a:lnTo>
                    <a:lnTo>
                      <a:pt x="198" y="994"/>
                    </a:lnTo>
                    <a:lnTo>
                      <a:pt x="194" y="998"/>
                    </a:lnTo>
                    <a:lnTo>
                      <a:pt x="194" y="1004"/>
                    </a:lnTo>
                    <a:lnTo>
                      <a:pt x="194" y="1008"/>
                    </a:lnTo>
                    <a:lnTo>
                      <a:pt x="198" y="1008"/>
                    </a:lnTo>
                    <a:lnTo>
                      <a:pt x="208" y="1008"/>
                    </a:lnTo>
                    <a:lnTo>
                      <a:pt x="210" y="1010"/>
                    </a:lnTo>
                    <a:lnTo>
                      <a:pt x="210" y="1016"/>
                    </a:lnTo>
                    <a:lnTo>
                      <a:pt x="206" y="1020"/>
                    </a:lnTo>
                    <a:lnTo>
                      <a:pt x="202" y="1028"/>
                    </a:lnTo>
                    <a:lnTo>
                      <a:pt x="196" y="1032"/>
                    </a:lnTo>
                    <a:lnTo>
                      <a:pt x="190" y="1034"/>
                    </a:lnTo>
                    <a:lnTo>
                      <a:pt x="186" y="1038"/>
                    </a:lnTo>
                    <a:lnTo>
                      <a:pt x="184" y="1042"/>
                    </a:lnTo>
                    <a:lnTo>
                      <a:pt x="186" y="1046"/>
                    </a:lnTo>
                    <a:lnTo>
                      <a:pt x="188" y="1048"/>
                    </a:lnTo>
                    <a:lnTo>
                      <a:pt x="192" y="1046"/>
                    </a:lnTo>
                    <a:lnTo>
                      <a:pt x="194" y="1042"/>
                    </a:lnTo>
                    <a:lnTo>
                      <a:pt x="194" y="1040"/>
                    </a:lnTo>
                    <a:lnTo>
                      <a:pt x="198" y="1038"/>
                    </a:lnTo>
                    <a:lnTo>
                      <a:pt x="208" y="1038"/>
                    </a:lnTo>
                    <a:lnTo>
                      <a:pt x="212" y="1036"/>
                    </a:lnTo>
                    <a:lnTo>
                      <a:pt x="218" y="1034"/>
                    </a:lnTo>
                    <a:lnTo>
                      <a:pt x="222" y="1032"/>
                    </a:lnTo>
                    <a:lnTo>
                      <a:pt x="228" y="1034"/>
                    </a:lnTo>
                    <a:lnTo>
                      <a:pt x="232" y="1036"/>
                    </a:lnTo>
                    <a:lnTo>
                      <a:pt x="238" y="1034"/>
                    </a:lnTo>
                    <a:lnTo>
                      <a:pt x="244" y="1030"/>
                    </a:lnTo>
                    <a:lnTo>
                      <a:pt x="250" y="1028"/>
                    </a:lnTo>
                    <a:lnTo>
                      <a:pt x="254" y="1028"/>
                    </a:lnTo>
                    <a:lnTo>
                      <a:pt x="262" y="1028"/>
                    </a:lnTo>
                    <a:lnTo>
                      <a:pt x="268" y="1024"/>
                    </a:lnTo>
                    <a:lnTo>
                      <a:pt x="274" y="1022"/>
                    </a:lnTo>
                    <a:lnTo>
                      <a:pt x="280" y="1018"/>
                    </a:lnTo>
                    <a:lnTo>
                      <a:pt x="282" y="1014"/>
                    </a:lnTo>
                    <a:lnTo>
                      <a:pt x="282" y="1008"/>
                    </a:lnTo>
                    <a:lnTo>
                      <a:pt x="286" y="1004"/>
                    </a:lnTo>
                    <a:lnTo>
                      <a:pt x="290" y="998"/>
                    </a:lnTo>
                    <a:lnTo>
                      <a:pt x="290" y="990"/>
                    </a:lnTo>
                    <a:lnTo>
                      <a:pt x="290" y="988"/>
                    </a:lnTo>
                    <a:lnTo>
                      <a:pt x="290" y="982"/>
                    </a:lnTo>
                    <a:lnTo>
                      <a:pt x="286" y="980"/>
                    </a:lnTo>
                    <a:lnTo>
                      <a:pt x="276" y="980"/>
                    </a:lnTo>
                    <a:lnTo>
                      <a:pt x="272" y="978"/>
                    </a:lnTo>
                    <a:lnTo>
                      <a:pt x="272" y="974"/>
                    </a:lnTo>
                    <a:lnTo>
                      <a:pt x="272" y="964"/>
                    </a:lnTo>
                    <a:lnTo>
                      <a:pt x="268" y="952"/>
                    </a:lnTo>
                    <a:lnTo>
                      <a:pt x="266" y="946"/>
                    </a:lnTo>
                    <a:lnTo>
                      <a:pt x="256" y="934"/>
                    </a:lnTo>
                    <a:lnTo>
                      <a:pt x="252" y="930"/>
                    </a:lnTo>
                    <a:lnTo>
                      <a:pt x="250" y="922"/>
                    </a:lnTo>
                    <a:lnTo>
                      <a:pt x="244" y="908"/>
                    </a:lnTo>
                    <a:lnTo>
                      <a:pt x="242" y="902"/>
                    </a:lnTo>
                    <a:lnTo>
                      <a:pt x="238" y="900"/>
                    </a:lnTo>
                    <a:lnTo>
                      <a:pt x="232" y="900"/>
                    </a:lnTo>
                    <a:lnTo>
                      <a:pt x="228" y="896"/>
                    </a:lnTo>
                    <a:lnTo>
                      <a:pt x="226" y="890"/>
                    </a:lnTo>
                    <a:lnTo>
                      <a:pt x="226" y="884"/>
                    </a:lnTo>
                    <a:lnTo>
                      <a:pt x="228" y="878"/>
                    </a:lnTo>
                    <a:lnTo>
                      <a:pt x="232" y="866"/>
                    </a:lnTo>
                    <a:lnTo>
                      <a:pt x="234" y="862"/>
                    </a:lnTo>
                    <a:lnTo>
                      <a:pt x="238" y="856"/>
                    </a:lnTo>
                    <a:lnTo>
                      <a:pt x="238" y="854"/>
                    </a:lnTo>
                    <a:lnTo>
                      <a:pt x="238" y="852"/>
                    </a:lnTo>
                    <a:lnTo>
                      <a:pt x="236" y="848"/>
                    </a:lnTo>
                    <a:lnTo>
                      <a:pt x="230" y="846"/>
                    </a:lnTo>
                    <a:lnTo>
                      <a:pt x="224" y="844"/>
                    </a:lnTo>
                    <a:lnTo>
                      <a:pt x="218" y="846"/>
                    </a:lnTo>
                    <a:lnTo>
                      <a:pt x="212" y="848"/>
                    </a:lnTo>
                    <a:lnTo>
                      <a:pt x="208" y="846"/>
                    </a:lnTo>
                    <a:lnTo>
                      <a:pt x="206" y="840"/>
                    </a:lnTo>
                    <a:lnTo>
                      <a:pt x="206" y="834"/>
                    </a:lnTo>
                    <a:lnTo>
                      <a:pt x="210" y="830"/>
                    </a:lnTo>
                    <a:lnTo>
                      <a:pt x="210" y="824"/>
                    </a:lnTo>
                    <a:lnTo>
                      <a:pt x="210" y="822"/>
                    </a:lnTo>
                    <a:lnTo>
                      <a:pt x="208" y="822"/>
                    </a:lnTo>
                    <a:lnTo>
                      <a:pt x="198" y="822"/>
                    </a:lnTo>
                    <a:lnTo>
                      <a:pt x="194" y="824"/>
                    </a:lnTo>
                    <a:lnTo>
                      <a:pt x="190" y="830"/>
                    </a:lnTo>
                    <a:lnTo>
                      <a:pt x="188" y="834"/>
                    </a:lnTo>
                    <a:lnTo>
                      <a:pt x="178" y="846"/>
                    </a:lnTo>
                    <a:lnTo>
                      <a:pt x="176" y="852"/>
                    </a:lnTo>
                    <a:lnTo>
                      <a:pt x="174" y="856"/>
                    </a:lnTo>
                    <a:lnTo>
                      <a:pt x="174" y="866"/>
                    </a:lnTo>
                    <a:lnTo>
                      <a:pt x="174" y="876"/>
                    </a:lnTo>
                    <a:lnTo>
                      <a:pt x="174" y="888"/>
                    </a:lnTo>
                    <a:lnTo>
                      <a:pt x="174" y="892"/>
                    </a:lnTo>
                    <a:lnTo>
                      <a:pt x="176" y="900"/>
                    </a:lnTo>
                    <a:lnTo>
                      <a:pt x="178" y="906"/>
                    </a:lnTo>
                    <a:lnTo>
                      <a:pt x="182" y="908"/>
                    </a:lnTo>
                    <a:lnTo>
                      <a:pt x="184" y="906"/>
                    </a:lnTo>
                    <a:close/>
                    <a:moveTo>
                      <a:pt x="3012" y="2570"/>
                    </a:moveTo>
                    <a:lnTo>
                      <a:pt x="3012" y="2570"/>
                    </a:lnTo>
                    <a:lnTo>
                      <a:pt x="3004" y="2572"/>
                    </a:lnTo>
                    <a:lnTo>
                      <a:pt x="2996" y="2570"/>
                    </a:lnTo>
                    <a:lnTo>
                      <a:pt x="2992" y="2568"/>
                    </a:lnTo>
                    <a:lnTo>
                      <a:pt x="2986" y="2562"/>
                    </a:lnTo>
                    <a:lnTo>
                      <a:pt x="2980" y="2556"/>
                    </a:lnTo>
                    <a:lnTo>
                      <a:pt x="2978" y="2552"/>
                    </a:lnTo>
                    <a:lnTo>
                      <a:pt x="2976" y="2544"/>
                    </a:lnTo>
                    <a:lnTo>
                      <a:pt x="2974" y="2536"/>
                    </a:lnTo>
                    <a:lnTo>
                      <a:pt x="2974" y="2532"/>
                    </a:lnTo>
                    <a:lnTo>
                      <a:pt x="2972" y="2526"/>
                    </a:lnTo>
                    <a:lnTo>
                      <a:pt x="2968" y="2522"/>
                    </a:lnTo>
                    <a:lnTo>
                      <a:pt x="2962" y="2518"/>
                    </a:lnTo>
                    <a:lnTo>
                      <a:pt x="2958" y="2518"/>
                    </a:lnTo>
                    <a:lnTo>
                      <a:pt x="2958" y="2522"/>
                    </a:lnTo>
                    <a:lnTo>
                      <a:pt x="2970" y="2548"/>
                    </a:lnTo>
                    <a:lnTo>
                      <a:pt x="2974" y="2554"/>
                    </a:lnTo>
                    <a:lnTo>
                      <a:pt x="2974" y="2562"/>
                    </a:lnTo>
                    <a:lnTo>
                      <a:pt x="2974" y="2566"/>
                    </a:lnTo>
                    <a:lnTo>
                      <a:pt x="2974" y="2574"/>
                    </a:lnTo>
                    <a:lnTo>
                      <a:pt x="2970" y="2580"/>
                    </a:lnTo>
                    <a:lnTo>
                      <a:pt x="2960" y="2596"/>
                    </a:lnTo>
                    <a:lnTo>
                      <a:pt x="2958" y="2600"/>
                    </a:lnTo>
                    <a:lnTo>
                      <a:pt x="2958" y="2602"/>
                    </a:lnTo>
                    <a:lnTo>
                      <a:pt x="2960" y="2604"/>
                    </a:lnTo>
                    <a:lnTo>
                      <a:pt x="2962" y="2606"/>
                    </a:lnTo>
                    <a:lnTo>
                      <a:pt x="2968" y="2610"/>
                    </a:lnTo>
                    <a:lnTo>
                      <a:pt x="2972" y="2614"/>
                    </a:lnTo>
                    <a:lnTo>
                      <a:pt x="2974" y="2620"/>
                    </a:lnTo>
                    <a:lnTo>
                      <a:pt x="2974" y="2624"/>
                    </a:lnTo>
                    <a:lnTo>
                      <a:pt x="2976" y="2632"/>
                    </a:lnTo>
                    <a:lnTo>
                      <a:pt x="2980" y="2638"/>
                    </a:lnTo>
                    <a:lnTo>
                      <a:pt x="2982" y="2638"/>
                    </a:lnTo>
                    <a:lnTo>
                      <a:pt x="2984" y="2638"/>
                    </a:lnTo>
                    <a:lnTo>
                      <a:pt x="2990" y="2636"/>
                    </a:lnTo>
                    <a:lnTo>
                      <a:pt x="2998" y="2628"/>
                    </a:lnTo>
                    <a:lnTo>
                      <a:pt x="3002" y="2622"/>
                    </a:lnTo>
                    <a:lnTo>
                      <a:pt x="3004" y="2614"/>
                    </a:lnTo>
                    <a:lnTo>
                      <a:pt x="3004" y="2610"/>
                    </a:lnTo>
                    <a:lnTo>
                      <a:pt x="3006" y="2604"/>
                    </a:lnTo>
                    <a:lnTo>
                      <a:pt x="3008" y="2598"/>
                    </a:lnTo>
                    <a:lnTo>
                      <a:pt x="3018" y="2588"/>
                    </a:lnTo>
                    <a:lnTo>
                      <a:pt x="3028" y="2578"/>
                    </a:lnTo>
                    <a:lnTo>
                      <a:pt x="3030" y="2574"/>
                    </a:lnTo>
                    <a:lnTo>
                      <a:pt x="3028" y="2568"/>
                    </a:lnTo>
                    <a:lnTo>
                      <a:pt x="3024" y="2566"/>
                    </a:lnTo>
                    <a:lnTo>
                      <a:pt x="3016" y="2568"/>
                    </a:lnTo>
                    <a:lnTo>
                      <a:pt x="3012" y="2570"/>
                    </a:lnTo>
                    <a:close/>
                    <a:moveTo>
                      <a:pt x="490" y="1328"/>
                    </a:moveTo>
                    <a:lnTo>
                      <a:pt x="490" y="1328"/>
                    </a:lnTo>
                    <a:lnTo>
                      <a:pt x="494" y="1328"/>
                    </a:lnTo>
                    <a:lnTo>
                      <a:pt x="496" y="1328"/>
                    </a:lnTo>
                    <a:lnTo>
                      <a:pt x="498" y="1326"/>
                    </a:lnTo>
                    <a:lnTo>
                      <a:pt x="498" y="1324"/>
                    </a:lnTo>
                    <a:lnTo>
                      <a:pt x="498" y="1320"/>
                    </a:lnTo>
                    <a:lnTo>
                      <a:pt x="498" y="1306"/>
                    </a:lnTo>
                    <a:lnTo>
                      <a:pt x="496" y="1304"/>
                    </a:lnTo>
                    <a:lnTo>
                      <a:pt x="490" y="1302"/>
                    </a:lnTo>
                    <a:lnTo>
                      <a:pt x="486" y="1302"/>
                    </a:lnTo>
                    <a:lnTo>
                      <a:pt x="470" y="1304"/>
                    </a:lnTo>
                    <a:lnTo>
                      <a:pt x="456" y="1310"/>
                    </a:lnTo>
                    <a:lnTo>
                      <a:pt x="454" y="1312"/>
                    </a:lnTo>
                    <a:lnTo>
                      <a:pt x="456" y="1314"/>
                    </a:lnTo>
                    <a:lnTo>
                      <a:pt x="470" y="1320"/>
                    </a:lnTo>
                    <a:lnTo>
                      <a:pt x="486" y="1326"/>
                    </a:lnTo>
                    <a:lnTo>
                      <a:pt x="490" y="1328"/>
                    </a:lnTo>
                    <a:close/>
                    <a:moveTo>
                      <a:pt x="2940" y="2636"/>
                    </a:moveTo>
                    <a:lnTo>
                      <a:pt x="2940" y="2636"/>
                    </a:lnTo>
                    <a:lnTo>
                      <a:pt x="2938" y="2636"/>
                    </a:lnTo>
                    <a:lnTo>
                      <a:pt x="2936" y="2636"/>
                    </a:lnTo>
                    <a:lnTo>
                      <a:pt x="2932" y="2640"/>
                    </a:lnTo>
                    <a:lnTo>
                      <a:pt x="2928" y="2644"/>
                    </a:lnTo>
                    <a:lnTo>
                      <a:pt x="2922" y="2658"/>
                    </a:lnTo>
                    <a:lnTo>
                      <a:pt x="2920" y="2664"/>
                    </a:lnTo>
                    <a:lnTo>
                      <a:pt x="2910" y="2676"/>
                    </a:lnTo>
                    <a:lnTo>
                      <a:pt x="2906" y="2680"/>
                    </a:lnTo>
                    <a:lnTo>
                      <a:pt x="2898" y="2684"/>
                    </a:lnTo>
                    <a:lnTo>
                      <a:pt x="2884" y="2688"/>
                    </a:lnTo>
                    <a:lnTo>
                      <a:pt x="2878" y="2692"/>
                    </a:lnTo>
                    <a:lnTo>
                      <a:pt x="2872" y="2698"/>
                    </a:lnTo>
                    <a:lnTo>
                      <a:pt x="2870" y="2704"/>
                    </a:lnTo>
                    <a:lnTo>
                      <a:pt x="2864" y="2718"/>
                    </a:lnTo>
                    <a:lnTo>
                      <a:pt x="2860" y="2732"/>
                    </a:lnTo>
                    <a:lnTo>
                      <a:pt x="2858" y="2740"/>
                    </a:lnTo>
                    <a:lnTo>
                      <a:pt x="2862" y="2746"/>
                    </a:lnTo>
                    <a:lnTo>
                      <a:pt x="2874" y="2754"/>
                    </a:lnTo>
                    <a:lnTo>
                      <a:pt x="2880" y="2756"/>
                    </a:lnTo>
                    <a:lnTo>
                      <a:pt x="2886" y="2758"/>
                    </a:lnTo>
                    <a:lnTo>
                      <a:pt x="2894" y="2756"/>
                    </a:lnTo>
                    <a:lnTo>
                      <a:pt x="2898" y="2754"/>
                    </a:lnTo>
                    <a:lnTo>
                      <a:pt x="2904" y="2750"/>
                    </a:lnTo>
                    <a:lnTo>
                      <a:pt x="2908" y="2742"/>
                    </a:lnTo>
                    <a:lnTo>
                      <a:pt x="2914" y="2728"/>
                    </a:lnTo>
                    <a:lnTo>
                      <a:pt x="2916" y="2712"/>
                    </a:lnTo>
                    <a:lnTo>
                      <a:pt x="2916" y="2708"/>
                    </a:lnTo>
                    <a:lnTo>
                      <a:pt x="2918" y="2702"/>
                    </a:lnTo>
                    <a:lnTo>
                      <a:pt x="2922" y="2696"/>
                    </a:lnTo>
                    <a:lnTo>
                      <a:pt x="2930" y="2686"/>
                    </a:lnTo>
                    <a:lnTo>
                      <a:pt x="2940" y="2676"/>
                    </a:lnTo>
                    <a:lnTo>
                      <a:pt x="2952" y="2668"/>
                    </a:lnTo>
                    <a:lnTo>
                      <a:pt x="2958" y="2666"/>
                    </a:lnTo>
                    <a:lnTo>
                      <a:pt x="2962" y="2660"/>
                    </a:lnTo>
                    <a:lnTo>
                      <a:pt x="2964" y="2654"/>
                    </a:lnTo>
                    <a:lnTo>
                      <a:pt x="2964" y="2650"/>
                    </a:lnTo>
                    <a:lnTo>
                      <a:pt x="2964" y="2646"/>
                    </a:lnTo>
                    <a:lnTo>
                      <a:pt x="2962" y="2644"/>
                    </a:lnTo>
                    <a:lnTo>
                      <a:pt x="2960" y="2642"/>
                    </a:lnTo>
                    <a:lnTo>
                      <a:pt x="2956" y="2642"/>
                    </a:lnTo>
                    <a:lnTo>
                      <a:pt x="2954" y="2642"/>
                    </a:lnTo>
                    <a:lnTo>
                      <a:pt x="2946" y="2640"/>
                    </a:lnTo>
                    <a:lnTo>
                      <a:pt x="2940" y="2636"/>
                    </a:lnTo>
                    <a:close/>
                    <a:moveTo>
                      <a:pt x="406" y="1248"/>
                    </a:moveTo>
                    <a:lnTo>
                      <a:pt x="406" y="1248"/>
                    </a:lnTo>
                    <a:lnTo>
                      <a:pt x="402" y="1254"/>
                    </a:lnTo>
                    <a:lnTo>
                      <a:pt x="400" y="1260"/>
                    </a:lnTo>
                    <a:lnTo>
                      <a:pt x="400" y="1274"/>
                    </a:lnTo>
                    <a:lnTo>
                      <a:pt x="400" y="1278"/>
                    </a:lnTo>
                    <a:lnTo>
                      <a:pt x="402" y="1280"/>
                    </a:lnTo>
                    <a:lnTo>
                      <a:pt x="404" y="1282"/>
                    </a:lnTo>
                    <a:lnTo>
                      <a:pt x="408" y="1282"/>
                    </a:lnTo>
                    <a:lnTo>
                      <a:pt x="412" y="1282"/>
                    </a:lnTo>
                    <a:lnTo>
                      <a:pt x="416" y="1282"/>
                    </a:lnTo>
                    <a:lnTo>
                      <a:pt x="418" y="1280"/>
                    </a:lnTo>
                    <a:lnTo>
                      <a:pt x="420" y="1278"/>
                    </a:lnTo>
                    <a:lnTo>
                      <a:pt x="420" y="1274"/>
                    </a:lnTo>
                    <a:lnTo>
                      <a:pt x="420" y="1270"/>
                    </a:lnTo>
                    <a:lnTo>
                      <a:pt x="418" y="1262"/>
                    </a:lnTo>
                    <a:lnTo>
                      <a:pt x="416" y="1256"/>
                    </a:lnTo>
                    <a:lnTo>
                      <a:pt x="414" y="1250"/>
                    </a:lnTo>
                    <a:lnTo>
                      <a:pt x="412" y="1248"/>
                    </a:lnTo>
                    <a:lnTo>
                      <a:pt x="410" y="1246"/>
                    </a:lnTo>
                    <a:lnTo>
                      <a:pt x="408" y="1246"/>
                    </a:lnTo>
                    <a:lnTo>
                      <a:pt x="406" y="1248"/>
                    </a:lnTo>
                    <a:close/>
                    <a:moveTo>
                      <a:pt x="2286" y="1412"/>
                    </a:moveTo>
                    <a:lnTo>
                      <a:pt x="2286" y="1412"/>
                    </a:lnTo>
                    <a:lnTo>
                      <a:pt x="2290" y="1424"/>
                    </a:lnTo>
                    <a:lnTo>
                      <a:pt x="2290" y="1426"/>
                    </a:lnTo>
                    <a:lnTo>
                      <a:pt x="2292" y="1426"/>
                    </a:lnTo>
                    <a:lnTo>
                      <a:pt x="2296" y="1426"/>
                    </a:lnTo>
                    <a:lnTo>
                      <a:pt x="2302" y="1422"/>
                    </a:lnTo>
                    <a:lnTo>
                      <a:pt x="2306" y="1418"/>
                    </a:lnTo>
                    <a:lnTo>
                      <a:pt x="2308" y="1410"/>
                    </a:lnTo>
                    <a:lnTo>
                      <a:pt x="2308" y="1408"/>
                    </a:lnTo>
                    <a:lnTo>
                      <a:pt x="2308" y="1394"/>
                    </a:lnTo>
                    <a:lnTo>
                      <a:pt x="2308" y="1392"/>
                    </a:lnTo>
                    <a:lnTo>
                      <a:pt x="2306" y="1392"/>
                    </a:lnTo>
                    <a:lnTo>
                      <a:pt x="2302" y="1392"/>
                    </a:lnTo>
                    <a:lnTo>
                      <a:pt x="2288" y="1396"/>
                    </a:lnTo>
                    <a:lnTo>
                      <a:pt x="2284" y="1398"/>
                    </a:lnTo>
                    <a:lnTo>
                      <a:pt x="2284" y="1400"/>
                    </a:lnTo>
                    <a:lnTo>
                      <a:pt x="2282" y="1404"/>
                    </a:lnTo>
                    <a:lnTo>
                      <a:pt x="2284" y="1406"/>
                    </a:lnTo>
                    <a:lnTo>
                      <a:pt x="2286" y="1412"/>
                    </a:lnTo>
                    <a:close/>
                    <a:moveTo>
                      <a:pt x="414" y="1210"/>
                    </a:moveTo>
                    <a:lnTo>
                      <a:pt x="414" y="1210"/>
                    </a:lnTo>
                    <a:lnTo>
                      <a:pt x="412" y="1208"/>
                    </a:lnTo>
                    <a:lnTo>
                      <a:pt x="410" y="1206"/>
                    </a:lnTo>
                    <a:lnTo>
                      <a:pt x="406" y="1206"/>
                    </a:lnTo>
                    <a:lnTo>
                      <a:pt x="404" y="1208"/>
                    </a:lnTo>
                    <a:lnTo>
                      <a:pt x="398" y="1210"/>
                    </a:lnTo>
                    <a:lnTo>
                      <a:pt x="396" y="1212"/>
                    </a:lnTo>
                    <a:lnTo>
                      <a:pt x="394" y="1214"/>
                    </a:lnTo>
                    <a:lnTo>
                      <a:pt x="394" y="1216"/>
                    </a:lnTo>
                    <a:lnTo>
                      <a:pt x="396" y="1220"/>
                    </a:lnTo>
                    <a:lnTo>
                      <a:pt x="404" y="1228"/>
                    </a:lnTo>
                    <a:lnTo>
                      <a:pt x="410" y="1230"/>
                    </a:lnTo>
                    <a:lnTo>
                      <a:pt x="412" y="1230"/>
                    </a:lnTo>
                    <a:lnTo>
                      <a:pt x="416" y="1228"/>
                    </a:lnTo>
                    <a:lnTo>
                      <a:pt x="418" y="1224"/>
                    </a:lnTo>
                    <a:lnTo>
                      <a:pt x="416" y="1216"/>
                    </a:lnTo>
                    <a:lnTo>
                      <a:pt x="414" y="1210"/>
                    </a:lnTo>
                    <a:close/>
                    <a:moveTo>
                      <a:pt x="2302" y="1960"/>
                    </a:moveTo>
                    <a:lnTo>
                      <a:pt x="2302" y="1960"/>
                    </a:lnTo>
                    <a:lnTo>
                      <a:pt x="2302" y="1962"/>
                    </a:lnTo>
                    <a:lnTo>
                      <a:pt x="2302" y="1966"/>
                    </a:lnTo>
                    <a:lnTo>
                      <a:pt x="2304" y="1968"/>
                    </a:lnTo>
                    <a:lnTo>
                      <a:pt x="2306" y="1970"/>
                    </a:lnTo>
                    <a:lnTo>
                      <a:pt x="2312" y="1974"/>
                    </a:lnTo>
                    <a:lnTo>
                      <a:pt x="2324" y="1982"/>
                    </a:lnTo>
                    <a:lnTo>
                      <a:pt x="2326" y="1988"/>
                    </a:lnTo>
                    <a:lnTo>
                      <a:pt x="2328" y="1994"/>
                    </a:lnTo>
                    <a:lnTo>
                      <a:pt x="2328" y="1998"/>
                    </a:lnTo>
                    <a:lnTo>
                      <a:pt x="2328" y="2002"/>
                    </a:lnTo>
                    <a:lnTo>
                      <a:pt x="2330" y="2004"/>
                    </a:lnTo>
                    <a:lnTo>
                      <a:pt x="2334" y="2006"/>
                    </a:lnTo>
                    <a:lnTo>
                      <a:pt x="2336" y="2006"/>
                    </a:lnTo>
                    <a:lnTo>
                      <a:pt x="2340" y="2006"/>
                    </a:lnTo>
                    <a:lnTo>
                      <a:pt x="2352" y="2006"/>
                    </a:lnTo>
                    <a:lnTo>
                      <a:pt x="2358" y="2008"/>
                    </a:lnTo>
                    <a:lnTo>
                      <a:pt x="2364" y="2010"/>
                    </a:lnTo>
                    <a:lnTo>
                      <a:pt x="2380" y="2022"/>
                    </a:lnTo>
                    <a:lnTo>
                      <a:pt x="2394" y="2030"/>
                    </a:lnTo>
                    <a:lnTo>
                      <a:pt x="2420" y="2042"/>
                    </a:lnTo>
                    <a:lnTo>
                      <a:pt x="2424" y="2046"/>
                    </a:lnTo>
                    <a:lnTo>
                      <a:pt x="2426" y="2050"/>
                    </a:lnTo>
                    <a:lnTo>
                      <a:pt x="2424" y="2054"/>
                    </a:lnTo>
                    <a:lnTo>
                      <a:pt x="2420" y="2058"/>
                    </a:lnTo>
                    <a:lnTo>
                      <a:pt x="2414" y="2062"/>
                    </a:lnTo>
                    <a:lnTo>
                      <a:pt x="2410" y="2064"/>
                    </a:lnTo>
                    <a:lnTo>
                      <a:pt x="2414" y="2066"/>
                    </a:lnTo>
                    <a:lnTo>
                      <a:pt x="2418" y="2066"/>
                    </a:lnTo>
                    <a:lnTo>
                      <a:pt x="2426" y="2066"/>
                    </a:lnTo>
                    <a:lnTo>
                      <a:pt x="2434" y="2068"/>
                    </a:lnTo>
                    <a:lnTo>
                      <a:pt x="2438" y="2072"/>
                    </a:lnTo>
                    <a:lnTo>
                      <a:pt x="2452" y="2078"/>
                    </a:lnTo>
                    <a:lnTo>
                      <a:pt x="2458" y="2082"/>
                    </a:lnTo>
                    <a:lnTo>
                      <a:pt x="2470" y="2084"/>
                    </a:lnTo>
                    <a:lnTo>
                      <a:pt x="2476" y="2084"/>
                    </a:lnTo>
                    <a:lnTo>
                      <a:pt x="2480" y="2080"/>
                    </a:lnTo>
                    <a:lnTo>
                      <a:pt x="2488" y="2070"/>
                    </a:lnTo>
                    <a:lnTo>
                      <a:pt x="2502" y="2062"/>
                    </a:lnTo>
                    <a:lnTo>
                      <a:pt x="2508" y="2058"/>
                    </a:lnTo>
                    <a:lnTo>
                      <a:pt x="2514" y="2058"/>
                    </a:lnTo>
                    <a:lnTo>
                      <a:pt x="2522" y="2058"/>
                    </a:lnTo>
                    <a:lnTo>
                      <a:pt x="2526" y="2062"/>
                    </a:lnTo>
                    <a:lnTo>
                      <a:pt x="2540" y="2070"/>
                    </a:lnTo>
                    <a:lnTo>
                      <a:pt x="2558" y="2088"/>
                    </a:lnTo>
                    <a:lnTo>
                      <a:pt x="2570" y="2098"/>
                    </a:lnTo>
                    <a:lnTo>
                      <a:pt x="2576" y="2100"/>
                    </a:lnTo>
                    <a:lnTo>
                      <a:pt x="2578" y="2102"/>
                    </a:lnTo>
                    <a:lnTo>
                      <a:pt x="2580" y="2100"/>
                    </a:lnTo>
                    <a:lnTo>
                      <a:pt x="2582" y="2100"/>
                    </a:lnTo>
                    <a:lnTo>
                      <a:pt x="2582" y="2096"/>
                    </a:lnTo>
                    <a:lnTo>
                      <a:pt x="2582" y="2082"/>
                    </a:lnTo>
                    <a:lnTo>
                      <a:pt x="2580" y="2076"/>
                    </a:lnTo>
                    <a:lnTo>
                      <a:pt x="2576" y="2072"/>
                    </a:lnTo>
                    <a:lnTo>
                      <a:pt x="2560" y="2068"/>
                    </a:lnTo>
                    <a:lnTo>
                      <a:pt x="2556" y="2064"/>
                    </a:lnTo>
                    <a:lnTo>
                      <a:pt x="2554" y="2058"/>
                    </a:lnTo>
                    <a:lnTo>
                      <a:pt x="2554" y="2054"/>
                    </a:lnTo>
                    <a:lnTo>
                      <a:pt x="2554" y="2046"/>
                    </a:lnTo>
                    <a:lnTo>
                      <a:pt x="2558" y="2040"/>
                    </a:lnTo>
                    <a:lnTo>
                      <a:pt x="2560" y="2038"/>
                    </a:lnTo>
                    <a:lnTo>
                      <a:pt x="2560" y="2036"/>
                    </a:lnTo>
                    <a:lnTo>
                      <a:pt x="2556" y="2034"/>
                    </a:lnTo>
                    <a:lnTo>
                      <a:pt x="2542" y="2028"/>
                    </a:lnTo>
                    <a:lnTo>
                      <a:pt x="2534" y="2024"/>
                    </a:lnTo>
                    <a:lnTo>
                      <a:pt x="2530" y="2018"/>
                    </a:lnTo>
                    <a:lnTo>
                      <a:pt x="2528" y="2014"/>
                    </a:lnTo>
                    <a:lnTo>
                      <a:pt x="2524" y="2006"/>
                    </a:lnTo>
                    <a:lnTo>
                      <a:pt x="2518" y="2002"/>
                    </a:lnTo>
                    <a:lnTo>
                      <a:pt x="2502" y="1992"/>
                    </a:lnTo>
                    <a:lnTo>
                      <a:pt x="2486" y="1984"/>
                    </a:lnTo>
                    <a:lnTo>
                      <a:pt x="2424" y="1968"/>
                    </a:lnTo>
                    <a:lnTo>
                      <a:pt x="2416" y="1968"/>
                    </a:lnTo>
                    <a:lnTo>
                      <a:pt x="2410" y="1972"/>
                    </a:lnTo>
                    <a:lnTo>
                      <a:pt x="2394" y="1982"/>
                    </a:lnTo>
                    <a:lnTo>
                      <a:pt x="2386" y="1986"/>
                    </a:lnTo>
                    <a:lnTo>
                      <a:pt x="2378" y="1986"/>
                    </a:lnTo>
                    <a:lnTo>
                      <a:pt x="2376" y="1986"/>
                    </a:lnTo>
                    <a:lnTo>
                      <a:pt x="2368" y="1986"/>
                    </a:lnTo>
                    <a:lnTo>
                      <a:pt x="2362" y="1982"/>
                    </a:lnTo>
                    <a:lnTo>
                      <a:pt x="2354" y="1972"/>
                    </a:lnTo>
                    <a:lnTo>
                      <a:pt x="2342" y="1962"/>
                    </a:lnTo>
                    <a:lnTo>
                      <a:pt x="2334" y="1954"/>
                    </a:lnTo>
                    <a:lnTo>
                      <a:pt x="2328" y="1950"/>
                    </a:lnTo>
                    <a:lnTo>
                      <a:pt x="2320" y="1948"/>
                    </a:lnTo>
                    <a:lnTo>
                      <a:pt x="2316" y="1948"/>
                    </a:lnTo>
                    <a:lnTo>
                      <a:pt x="2310" y="1950"/>
                    </a:lnTo>
                    <a:lnTo>
                      <a:pt x="2306" y="1954"/>
                    </a:lnTo>
                    <a:lnTo>
                      <a:pt x="2302" y="1960"/>
                    </a:lnTo>
                    <a:close/>
                    <a:moveTo>
                      <a:pt x="2606" y="2298"/>
                    </a:moveTo>
                    <a:lnTo>
                      <a:pt x="2606" y="2298"/>
                    </a:lnTo>
                    <a:lnTo>
                      <a:pt x="2602" y="2290"/>
                    </a:lnTo>
                    <a:lnTo>
                      <a:pt x="2598" y="2284"/>
                    </a:lnTo>
                    <a:lnTo>
                      <a:pt x="2594" y="2280"/>
                    </a:lnTo>
                    <a:lnTo>
                      <a:pt x="2590" y="2272"/>
                    </a:lnTo>
                    <a:lnTo>
                      <a:pt x="2586" y="2258"/>
                    </a:lnTo>
                    <a:lnTo>
                      <a:pt x="2582" y="2252"/>
                    </a:lnTo>
                    <a:lnTo>
                      <a:pt x="2576" y="2248"/>
                    </a:lnTo>
                    <a:lnTo>
                      <a:pt x="2562" y="2244"/>
                    </a:lnTo>
                    <a:lnTo>
                      <a:pt x="2548" y="2236"/>
                    </a:lnTo>
                    <a:lnTo>
                      <a:pt x="2532" y="2226"/>
                    </a:lnTo>
                    <a:lnTo>
                      <a:pt x="2526" y="2220"/>
                    </a:lnTo>
                    <a:lnTo>
                      <a:pt x="2522" y="2214"/>
                    </a:lnTo>
                    <a:lnTo>
                      <a:pt x="2516" y="2180"/>
                    </a:lnTo>
                    <a:lnTo>
                      <a:pt x="2514" y="2174"/>
                    </a:lnTo>
                    <a:lnTo>
                      <a:pt x="2510" y="2168"/>
                    </a:lnTo>
                    <a:lnTo>
                      <a:pt x="2500" y="2158"/>
                    </a:lnTo>
                    <a:lnTo>
                      <a:pt x="2496" y="2152"/>
                    </a:lnTo>
                    <a:lnTo>
                      <a:pt x="2492" y="2146"/>
                    </a:lnTo>
                    <a:lnTo>
                      <a:pt x="2488" y="2130"/>
                    </a:lnTo>
                    <a:lnTo>
                      <a:pt x="2486" y="2128"/>
                    </a:lnTo>
                    <a:lnTo>
                      <a:pt x="2484" y="2128"/>
                    </a:lnTo>
                    <a:lnTo>
                      <a:pt x="2482" y="2128"/>
                    </a:lnTo>
                    <a:lnTo>
                      <a:pt x="2480" y="2128"/>
                    </a:lnTo>
                    <a:lnTo>
                      <a:pt x="2472" y="2138"/>
                    </a:lnTo>
                    <a:lnTo>
                      <a:pt x="2468" y="2144"/>
                    </a:lnTo>
                    <a:lnTo>
                      <a:pt x="2466" y="2150"/>
                    </a:lnTo>
                    <a:lnTo>
                      <a:pt x="2466" y="2184"/>
                    </a:lnTo>
                    <a:lnTo>
                      <a:pt x="2464" y="2192"/>
                    </a:lnTo>
                    <a:lnTo>
                      <a:pt x="2460" y="2198"/>
                    </a:lnTo>
                    <a:lnTo>
                      <a:pt x="2452" y="2206"/>
                    </a:lnTo>
                    <a:lnTo>
                      <a:pt x="2446" y="2210"/>
                    </a:lnTo>
                    <a:lnTo>
                      <a:pt x="2438" y="2212"/>
                    </a:lnTo>
                    <a:lnTo>
                      <a:pt x="2434" y="2212"/>
                    </a:lnTo>
                    <a:lnTo>
                      <a:pt x="2428" y="2210"/>
                    </a:lnTo>
                    <a:lnTo>
                      <a:pt x="2422" y="2204"/>
                    </a:lnTo>
                    <a:lnTo>
                      <a:pt x="2412" y="2188"/>
                    </a:lnTo>
                    <a:lnTo>
                      <a:pt x="2406" y="2184"/>
                    </a:lnTo>
                    <a:lnTo>
                      <a:pt x="2398" y="2182"/>
                    </a:lnTo>
                    <a:lnTo>
                      <a:pt x="2396" y="2182"/>
                    </a:lnTo>
                    <a:lnTo>
                      <a:pt x="2388" y="2180"/>
                    </a:lnTo>
                    <a:lnTo>
                      <a:pt x="2380" y="2178"/>
                    </a:lnTo>
                    <a:lnTo>
                      <a:pt x="2374" y="2176"/>
                    </a:lnTo>
                    <a:lnTo>
                      <a:pt x="2372" y="2174"/>
                    </a:lnTo>
                    <a:lnTo>
                      <a:pt x="2370" y="2172"/>
                    </a:lnTo>
                    <a:lnTo>
                      <a:pt x="2370" y="2168"/>
                    </a:lnTo>
                    <a:lnTo>
                      <a:pt x="2372" y="2164"/>
                    </a:lnTo>
                    <a:lnTo>
                      <a:pt x="2374" y="2160"/>
                    </a:lnTo>
                    <a:lnTo>
                      <a:pt x="2382" y="2146"/>
                    </a:lnTo>
                    <a:lnTo>
                      <a:pt x="2384" y="2140"/>
                    </a:lnTo>
                    <a:lnTo>
                      <a:pt x="2384" y="2138"/>
                    </a:lnTo>
                    <a:lnTo>
                      <a:pt x="2384" y="2134"/>
                    </a:lnTo>
                    <a:lnTo>
                      <a:pt x="2382" y="2132"/>
                    </a:lnTo>
                    <a:lnTo>
                      <a:pt x="2380" y="2132"/>
                    </a:lnTo>
                    <a:lnTo>
                      <a:pt x="2356" y="2126"/>
                    </a:lnTo>
                    <a:lnTo>
                      <a:pt x="2340" y="2124"/>
                    </a:lnTo>
                    <a:lnTo>
                      <a:pt x="2336" y="2124"/>
                    </a:lnTo>
                    <a:lnTo>
                      <a:pt x="2330" y="2124"/>
                    </a:lnTo>
                    <a:lnTo>
                      <a:pt x="2324" y="2128"/>
                    </a:lnTo>
                    <a:lnTo>
                      <a:pt x="2312" y="2136"/>
                    </a:lnTo>
                    <a:lnTo>
                      <a:pt x="2306" y="2140"/>
                    </a:lnTo>
                    <a:lnTo>
                      <a:pt x="2292" y="2146"/>
                    </a:lnTo>
                    <a:lnTo>
                      <a:pt x="2286" y="2150"/>
                    </a:lnTo>
                    <a:lnTo>
                      <a:pt x="2280" y="2154"/>
                    </a:lnTo>
                    <a:lnTo>
                      <a:pt x="2276" y="2160"/>
                    </a:lnTo>
                    <a:lnTo>
                      <a:pt x="2274" y="2164"/>
                    </a:lnTo>
                    <a:lnTo>
                      <a:pt x="2270" y="2170"/>
                    </a:lnTo>
                    <a:lnTo>
                      <a:pt x="2264" y="2172"/>
                    </a:lnTo>
                    <a:lnTo>
                      <a:pt x="2252" y="2168"/>
                    </a:lnTo>
                    <a:lnTo>
                      <a:pt x="2248" y="2166"/>
                    </a:lnTo>
                    <a:lnTo>
                      <a:pt x="2240" y="2164"/>
                    </a:lnTo>
                    <a:lnTo>
                      <a:pt x="2234" y="2166"/>
                    </a:lnTo>
                    <a:lnTo>
                      <a:pt x="2228" y="2168"/>
                    </a:lnTo>
                    <a:lnTo>
                      <a:pt x="2214" y="2176"/>
                    </a:lnTo>
                    <a:lnTo>
                      <a:pt x="2198" y="2188"/>
                    </a:lnTo>
                    <a:lnTo>
                      <a:pt x="2184" y="2196"/>
                    </a:lnTo>
                    <a:lnTo>
                      <a:pt x="2178" y="2198"/>
                    </a:lnTo>
                    <a:lnTo>
                      <a:pt x="2164" y="2206"/>
                    </a:lnTo>
                    <a:lnTo>
                      <a:pt x="2160" y="2208"/>
                    </a:lnTo>
                    <a:lnTo>
                      <a:pt x="2154" y="2212"/>
                    </a:lnTo>
                    <a:lnTo>
                      <a:pt x="2150" y="2220"/>
                    </a:lnTo>
                    <a:lnTo>
                      <a:pt x="2144" y="2234"/>
                    </a:lnTo>
                    <a:lnTo>
                      <a:pt x="2140" y="2238"/>
                    </a:lnTo>
                    <a:lnTo>
                      <a:pt x="2134" y="2240"/>
                    </a:lnTo>
                    <a:lnTo>
                      <a:pt x="2130" y="2240"/>
                    </a:lnTo>
                    <a:lnTo>
                      <a:pt x="2124" y="2242"/>
                    </a:lnTo>
                    <a:lnTo>
                      <a:pt x="2116" y="2246"/>
                    </a:lnTo>
                    <a:lnTo>
                      <a:pt x="2100" y="2256"/>
                    </a:lnTo>
                    <a:lnTo>
                      <a:pt x="2086" y="2264"/>
                    </a:lnTo>
                    <a:lnTo>
                      <a:pt x="2062" y="2276"/>
                    </a:lnTo>
                    <a:lnTo>
                      <a:pt x="2048" y="2286"/>
                    </a:lnTo>
                    <a:lnTo>
                      <a:pt x="2040" y="2294"/>
                    </a:lnTo>
                    <a:lnTo>
                      <a:pt x="2030" y="2306"/>
                    </a:lnTo>
                    <a:lnTo>
                      <a:pt x="2028" y="2312"/>
                    </a:lnTo>
                    <a:lnTo>
                      <a:pt x="2026" y="2320"/>
                    </a:lnTo>
                    <a:lnTo>
                      <a:pt x="2028" y="2326"/>
                    </a:lnTo>
                    <a:lnTo>
                      <a:pt x="2032" y="2340"/>
                    </a:lnTo>
                    <a:lnTo>
                      <a:pt x="2034" y="2356"/>
                    </a:lnTo>
                    <a:lnTo>
                      <a:pt x="2034" y="2360"/>
                    </a:lnTo>
                    <a:lnTo>
                      <a:pt x="2036" y="2376"/>
                    </a:lnTo>
                    <a:lnTo>
                      <a:pt x="2052" y="2428"/>
                    </a:lnTo>
                    <a:lnTo>
                      <a:pt x="2054" y="2444"/>
                    </a:lnTo>
                    <a:lnTo>
                      <a:pt x="2054" y="2448"/>
                    </a:lnTo>
                    <a:lnTo>
                      <a:pt x="2054" y="2464"/>
                    </a:lnTo>
                    <a:lnTo>
                      <a:pt x="2054" y="2488"/>
                    </a:lnTo>
                    <a:lnTo>
                      <a:pt x="2056" y="2494"/>
                    </a:lnTo>
                    <a:lnTo>
                      <a:pt x="2060" y="2500"/>
                    </a:lnTo>
                    <a:lnTo>
                      <a:pt x="2068" y="2510"/>
                    </a:lnTo>
                    <a:lnTo>
                      <a:pt x="2074" y="2514"/>
                    </a:lnTo>
                    <a:lnTo>
                      <a:pt x="2082" y="2514"/>
                    </a:lnTo>
                    <a:lnTo>
                      <a:pt x="2086" y="2514"/>
                    </a:lnTo>
                    <a:lnTo>
                      <a:pt x="2100" y="2512"/>
                    </a:lnTo>
                    <a:lnTo>
                      <a:pt x="2116" y="2508"/>
                    </a:lnTo>
                    <a:lnTo>
                      <a:pt x="2130" y="2502"/>
                    </a:lnTo>
                    <a:lnTo>
                      <a:pt x="2136" y="2498"/>
                    </a:lnTo>
                    <a:lnTo>
                      <a:pt x="2142" y="2496"/>
                    </a:lnTo>
                    <a:lnTo>
                      <a:pt x="2150" y="2496"/>
                    </a:lnTo>
                    <a:lnTo>
                      <a:pt x="2154" y="2496"/>
                    </a:lnTo>
                    <a:lnTo>
                      <a:pt x="2170" y="2492"/>
                    </a:lnTo>
                    <a:lnTo>
                      <a:pt x="2184" y="2488"/>
                    </a:lnTo>
                    <a:lnTo>
                      <a:pt x="2190" y="2484"/>
                    </a:lnTo>
                    <a:lnTo>
                      <a:pt x="2192" y="2480"/>
                    </a:lnTo>
                    <a:lnTo>
                      <a:pt x="2194" y="2476"/>
                    </a:lnTo>
                    <a:lnTo>
                      <a:pt x="2198" y="2472"/>
                    </a:lnTo>
                    <a:lnTo>
                      <a:pt x="2232" y="2460"/>
                    </a:lnTo>
                    <a:lnTo>
                      <a:pt x="2240" y="2458"/>
                    </a:lnTo>
                    <a:lnTo>
                      <a:pt x="2248" y="2456"/>
                    </a:lnTo>
                    <a:lnTo>
                      <a:pt x="2272" y="2456"/>
                    </a:lnTo>
                    <a:lnTo>
                      <a:pt x="2288" y="2458"/>
                    </a:lnTo>
                    <a:lnTo>
                      <a:pt x="2330" y="2464"/>
                    </a:lnTo>
                    <a:lnTo>
                      <a:pt x="2338" y="2468"/>
                    </a:lnTo>
                    <a:lnTo>
                      <a:pt x="2344" y="2472"/>
                    </a:lnTo>
                    <a:lnTo>
                      <a:pt x="2362" y="2490"/>
                    </a:lnTo>
                    <a:lnTo>
                      <a:pt x="2374" y="2500"/>
                    </a:lnTo>
                    <a:lnTo>
                      <a:pt x="2382" y="2510"/>
                    </a:lnTo>
                    <a:lnTo>
                      <a:pt x="2388" y="2514"/>
                    </a:lnTo>
                    <a:lnTo>
                      <a:pt x="2396" y="2514"/>
                    </a:lnTo>
                    <a:lnTo>
                      <a:pt x="2398" y="2514"/>
                    </a:lnTo>
                    <a:lnTo>
                      <a:pt x="2406" y="2516"/>
                    </a:lnTo>
                    <a:lnTo>
                      <a:pt x="2410" y="2522"/>
                    </a:lnTo>
                    <a:lnTo>
                      <a:pt x="2414" y="2528"/>
                    </a:lnTo>
                    <a:lnTo>
                      <a:pt x="2422" y="2540"/>
                    </a:lnTo>
                    <a:lnTo>
                      <a:pt x="2430" y="2548"/>
                    </a:lnTo>
                    <a:lnTo>
                      <a:pt x="2442" y="2558"/>
                    </a:lnTo>
                    <a:lnTo>
                      <a:pt x="2458" y="2570"/>
                    </a:lnTo>
                    <a:lnTo>
                      <a:pt x="2474" y="2576"/>
                    </a:lnTo>
                    <a:lnTo>
                      <a:pt x="2488" y="2580"/>
                    </a:lnTo>
                    <a:lnTo>
                      <a:pt x="2494" y="2582"/>
                    </a:lnTo>
                    <a:lnTo>
                      <a:pt x="2502" y="2580"/>
                    </a:lnTo>
                    <a:lnTo>
                      <a:pt x="2508" y="2578"/>
                    </a:lnTo>
                    <a:lnTo>
                      <a:pt x="2514" y="2576"/>
                    </a:lnTo>
                    <a:lnTo>
                      <a:pt x="2520" y="2580"/>
                    </a:lnTo>
                    <a:lnTo>
                      <a:pt x="2528" y="2588"/>
                    </a:lnTo>
                    <a:lnTo>
                      <a:pt x="2534" y="2592"/>
                    </a:lnTo>
                    <a:lnTo>
                      <a:pt x="2538" y="2594"/>
                    </a:lnTo>
                    <a:lnTo>
                      <a:pt x="2544" y="2592"/>
                    </a:lnTo>
                    <a:lnTo>
                      <a:pt x="2550" y="2588"/>
                    </a:lnTo>
                    <a:lnTo>
                      <a:pt x="2558" y="2580"/>
                    </a:lnTo>
                    <a:lnTo>
                      <a:pt x="2570" y="2570"/>
                    </a:lnTo>
                    <a:lnTo>
                      <a:pt x="2576" y="2568"/>
                    </a:lnTo>
                    <a:lnTo>
                      <a:pt x="2588" y="2564"/>
                    </a:lnTo>
                    <a:lnTo>
                      <a:pt x="2592" y="2562"/>
                    </a:lnTo>
                    <a:lnTo>
                      <a:pt x="2592" y="2556"/>
                    </a:lnTo>
                    <a:lnTo>
                      <a:pt x="2592" y="2552"/>
                    </a:lnTo>
                    <a:lnTo>
                      <a:pt x="2594" y="2544"/>
                    </a:lnTo>
                    <a:lnTo>
                      <a:pt x="2596" y="2538"/>
                    </a:lnTo>
                    <a:lnTo>
                      <a:pt x="2608" y="2512"/>
                    </a:lnTo>
                    <a:lnTo>
                      <a:pt x="2616" y="2498"/>
                    </a:lnTo>
                    <a:lnTo>
                      <a:pt x="2638" y="2434"/>
                    </a:lnTo>
                    <a:lnTo>
                      <a:pt x="2642" y="2418"/>
                    </a:lnTo>
                    <a:lnTo>
                      <a:pt x="2642" y="2396"/>
                    </a:lnTo>
                    <a:lnTo>
                      <a:pt x="2642" y="2380"/>
                    </a:lnTo>
                    <a:lnTo>
                      <a:pt x="2642" y="2366"/>
                    </a:lnTo>
                    <a:lnTo>
                      <a:pt x="2642" y="2350"/>
                    </a:lnTo>
                    <a:lnTo>
                      <a:pt x="2642" y="2346"/>
                    </a:lnTo>
                    <a:lnTo>
                      <a:pt x="2640" y="2340"/>
                    </a:lnTo>
                    <a:lnTo>
                      <a:pt x="2636" y="2334"/>
                    </a:lnTo>
                    <a:lnTo>
                      <a:pt x="2620" y="2324"/>
                    </a:lnTo>
                    <a:lnTo>
                      <a:pt x="2614" y="2318"/>
                    </a:lnTo>
                    <a:lnTo>
                      <a:pt x="2610" y="2312"/>
                    </a:lnTo>
                    <a:lnTo>
                      <a:pt x="2606" y="2298"/>
                    </a:lnTo>
                    <a:close/>
                    <a:moveTo>
                      <a:pt x="2522" y="2632"/>
                    </a:moveTo>
                    <a:lnTo>
                      <a:pt x="2522" y="2632"/>
                    </a:lnTo>
                    <a:lnTo>
                      <a:pt x="2520" y="2634"/>
                    </a:lnTo>
                    <a:lnTo>
                      <a:pt x="2518" y="2634"/>
                    </a:lnTo>
                    <a:lnTo>
                      <a:pt x="2516" y="2638"/>
                    </a:lnTo>
                    <a:lnTo>
                      <a:pt x="2518" y="2640"/>
                    </a:lnTo>
                    <a:lnTo>
                      <a:pt x="2522" y="2654"/>
                    </a:lnTo>
                    <a:lnTo>
                      <a:pt x="2524" y="2670"/>
                    </a:lnTo>
                    <a:lnTo>
                      <a:pt x="2524" y="2674"/>
                    </a:lnTo>
                    <a:lnTo>
                      <a:pt x="2526" y="2680"/>
                    </a:lnTo>
                    <a:lnTo>
                      <a:pt x="2532" y="2684"/>
                    </a:lnTo>
                    <a:lnTo>
                      <a:pt x="2538" y="2688"/>
                    </a:lnTo>
                    <a:lnTo>
                      <a:pt x="2540" y="2688"/>
                    </a:lnTo>
                    <a:lnTo>
                      <a:pt x="2544" y="2688"/>
                    </a:lnTo>
                    <a:lnTo>
                      <a:pt x="2546" y="2686"/>
                    </a:lnTo>
                    <a:lnTo>
                      <a:pt x="2548" y="2684"/>
                    </a:lnTo>
                    <a:lnTo>
                      <a:pt x="2550" y="2678"/>
                    </a:lnTo>
                    <a:lnTo>
                      <a:pt x="2556" y="2664"/>
                    </a:lnTo>
                    <a:lnTo>
                      <a:pt x="2562" y="2650"/>
                    </a:lnTo>
                    <a:lnTo>
                      <a:pt x="2564" y="2634"/>
                    </a:lnTo>
                    <a:lnTo>
                      <a:pt x="2564" y="2632"/>
                    </a:lnTo>
                    <a:lnTo>
                      <a:pt x="2564" y="2628"/>
                    </a:lnTo>
                    <a:lnTo>
                      <a:pt x="2562" y="2626"/>
                    </a:lnTo>
                    <a:lnTo>
                      <a:pt x="2560" y="2626"/>
                    </a:lnTo>
                    <a:lnTo>
                      <a:pt x="2556" y="2626"/>
                    </a:lnTo>
                    <a:lnTo>
                      <a:pt x="2552" y="2630"/>
                    </a:lnTo>
                    <a:lnTo>
                      <a:pt x="2544" y="2632"/>
                    </a:lnTo>
                    <a:lnTo>
                      <a:pt x="2536" y="2632"/>
                    </a:lnTo>
                    <a:lnTo>
                      <a:pt x="2522" y="2632"/>
                    </a:lnTo>
                    <a:close/>
                    <a:moveTo>
                      <a:pt x="2478" y="958"/>
                    </a:moveTo>
                    <a:lnTo>
                      <a:pt x="2478" y="958"/>
                    </a:lnTo>
                    <a:lnTo>
                      <a:pt x="2476" y="954"/>
                    </a:lnTo>
                    <a:lnTo>
                      <a:pt x="2476" y="958"/>
                    </a:lnTo>
                    <a:lnTo>
                      <a:pt x="2476" y="962"/>
                    </a:lnTo>
                    <a:lnTo>
                      <a:pt x="2474" y="976"/>
                    </a:lnTo>
                    <a:lnTo>
                      <a:pt x="2468" y="992"/>
                    </a:lnTo>
                    <a:lnTo>
                      <a:pt x="2468" y="998"/>
                    </a:lnTo>
                    <a:lnTo>
                      <a:pt x="2470" y="1006"/>
                    </a:lnTo>
                    <a:lnTo>
                      <a:pt x="2472" y="1012"/>
                    </a:lnTo>
                    <a:lnTo>
                      <a:pt x="2474" y="1018"/>
                    </a:lnTo>
                    <a:lnTo>
                      <a:pt x="2476" y="1026"/>
                    </a:lnTo>
                    <a:lnTo>
                      <a:pt x="2476" y="1088"/>
                    </a:lnTo>
                    <a:lnTo>
                      <a:pt x="2476" y="1104"/>
                    </a:lnTo>
                    <a:lnTo>
                      <a:pt x="2476" y="1118"/>
                    </a:lnTo>
                    <a:lnTo>
                      <a:pt x="2478" y="1124"/>
                    </a:lnTo>
                    <a:lnTo>
                      <a:pt x="2484" y="1128"/>
                    </a:lnTo>
                    <a:lnTo>
                      <a:pt x="2498" y="1134"/>
                    </a:lnTo>
                    <a:lnTo>
                      <a:pt x="2502" y="1134"/>
                    </a:lnTo>
                    <a:lnTo>
                      <a:pt x="2500" y="1130"/>
                    </a:lnTo>
                    <a:lnTo>
                      <a:pt x="2490" y="1114"/>
                    </a:lnTo>
                    <a:lnTo>
                      <a:pt x="2486" y="1106"/>
                    </a:lnTo>
                    <a:lnTo>
                      <a:pt x="2486" y="1098"/>
                    </a:lnTo>
                    <a:lnTo>
                      <a:pt x="2486" y="1094"/>
                    </a:lnTo>
                    <a:lnTo>
                      <a:pt x="2486" y="1088"/>
                    </a:lnTo>
                    <a:lnTo>
                      <a:pt x="2488" y="1080"/>
                    </a:lnTo>
                    <a:lnTo>
                      <a:pt x="2492" y="1074"/>
                    </a:lnTo>
                    <a:lnTo>
                      <a:pt x="2496" y="1070"/>
                    </a:lnTo>
                    <a:lnTo>
                      <a:pt x="2498" y="1070"/>
                    </a:lnTo>
                    <a:lnTo>
                      <a:pt x="2500" y="1072"/>
                    </a:lnTo>
                    <a:lnTo>
                      <a:pt x="2502" y="1074"/>
                    </a:lnTo>
                    <a:lnTo>
                      <a:pt x="2502" y="1070"/>
                    </a:lnTo>
                    <a:lnTo>
                      <a:pt x="2488" y="1006"/>
                    </a:lnTo>
                    <a:lnTo>
                      <a:pt x="2486" y="990"/>
                    </a:lnTo>
                    <a:lnTo>
                      <a:pt x="2486" y="988"/>
                    </a:lnTo>
                    <a:lnTo>
                      <a:pt x="2482" y="972"/>
                    </a:lnTo>
                    <a:lnTo>
                      <a:pt x="2478" y="958"/>
                    </a:lnTo>
                    <a:close/>
                    <a:moveTo>
                      <a:pt x="2460" y="1170"/>
                    </a:moveTo>
                    <a:lnTo>
                      <a:pt x="2460" y="1170"/>
                    </a:lnTo>
                    <a:lnTo>
                      <a:pt x="2458" y="1176"/>
                    </a:lnTo>
                    <a:lnTo>
                      <a:pt x="2456" y="1182"/>
                    </a:lnTo>
                    <a:lnTo>
                      <a:pt x="2456" y="1196"/>
                    </a:lnTo>
                    <a:lnTo>
                      <a:pt x="2454" y="1204"/>
                    </a:lnTo>
                    <a:lnTo>
                      <a:pt x="2452" y="1212"/>
                    </a:lnTo>
                    <a:lnTo>
                      <a:pt x="2450" y="1216"/>
                    </a:lnTo>
                    <a:lnTo>
                      <a:pt x="2446" y="1224"/>
                    </a:lnTo>
                    <a:lnTo>
                      <a:pt x="2446" y="1232"/>
                    </a:lnTo>
                    <a:lnTo>
                      <a:pt x="2446" y="1236"/>
                    </a:lnTo>
                    <a:lnTo>
                      <a:pt x="2448" y="1238"/>
                    </a:lnTo>
                    <a:lnTo>
                      <a:pt x="2450" y="1236"/>
                    </a:lnTo>
                    <a:lnTo>
                      <a:pt x="2460" y="1220"/>
                    </a:lnTo>
                    <a:lnTo>
                      <a:pt x="2464" y="1218"/>
                    </a:lnTo>
                    <a:lnTo>
                      <a:pt x="2466" y="1218"/>
                    </a:lnTo>
                    <a:lnTo>
                      <a:pt x="2468" y="1218"/>
                    </a:lnTo>
                    <a:lnTo>
                      <a:pt x="2472" y="1220"/>
                    </a:lnTo>
                    <a:lnTo>
                      <a:pt x="2480" y="1228"/>
                    </a:lnTo>
                    <a:lnTo>
                      <a:pt x="2482" y="1230"/>
                    </a:lnTo>
                    <a:lnTo>
                      <a:pt x="2484" y="1230"/>
                    </a:lnTo>
                    <a:lnTo>
                      <a:pt x="2486" y="1228"/>
                    </a:lnTo>
                    <a:lnTo>
                      <a:pt x="2488" y="1226"/>
                    </a:lnTo>
                    <a:lnTo>
                      <a:pt x="2492" y="1220"/>
                    </a:lnTo>
                    <a:lnTo>
                      <a:pt x="2496" y="1214"/>
                    </a:lnTo>
                    <a:lnTo>
                      <a:pt x="2502" y="1210"/>
                    </a:lnTo>
                    <a:lnTo>
                      <a:pt x="2508" y="1208"/>
                    </a:lnTo>
                    <a:lnTo>
                      <a:pt x="2520" y="1198"/>
                    </a:lnTo>
                    <a:lnTo>
                      <a:pt x="2528" y="1190"/>
                    </a:lnTo>
                    <a:lnTo>
                      <a:pt x="2530" y="1188"/>
                    </a:lnTo>
                    <a:lnTo>
                      <a:pt x="2530" y="1186"/>
                    </a:lnTo>
                    <a:lnTo>
                      <a:pt x="2528" y="1184"/>
                    </a:lnTo>
                    <a:lnTo>
                      <a:pt x="2526" y="1184"/>
                    </a:lnTo>
                    <a:lnTo>
                      <a:pt x="2522" y="1184"/>
                    </a:lnTo>
                    <a:lnTo>
                      <a:pt x="2506" y="1182"/>
                    </a:lnTo>
                    <a:lnTo>
                      <a:pt x="2492" y="1178"/>
                    </a:lnTo>
                    <a:lnTo>
                      <a:pt x="2478" y="1170"/>
                    </a:lnTo>
                    <a:lnTo>
                      <a:pt x="2472" y="1168"/>
                    </a:lnTo>
                    <a:lnTo>
                      <a:pt x="2466" y="1168"/>
                    </a:lnTo>
                    <a:lnTo>
                      <a:pt x="2460" y="1170"/>
                    </a:lnTo>
                    <a:close/>
                    <a:moveTo>
                      <a:pt x="2438" y="1284"/>
                    </a:moveTo>
                    <a:lnTo>
                      <a:pt x="2438" y="1284"/>
                    </a:lnTo>
                    <a:lnTo>
                      <a:pt x="2432" y="1300"/>
                    </a:lnTo>
                    <a:lnTo>
                      <a:pt x="2430" y="1304"/>
                    </a:lnTo>
                    <a:lnTo>
                      <a:pt x="2426" y="1310"/>
                    </a:lnTo>
                    <a:lnTo>
                      <a:pt x="2420" y="1316"/>
                    </a:lnTo>
                    <a:lnTo>
                      <a:pt x="2414" y="1318"/>
                    </a:lnTo>
                    <a:lnTo>
                      <a:pt x="2400" y="1326"/>
                    </a:lnTo>
                    <a:lnTo>
                      <a:pt x="2374" y="1346"/>
                    </a:lnTo>
                    <a:lnTo>
                      <a:pt x="2368" y="1350"/>
                    </a:lnTo>
                    <a:lnTo>
                      <a:pt x="2360" y="1350"/>
                    </a:lnTo>
                    <a:lnTo>
                      <a:pt x="2356" y="1350"/>
                    </a:lnTo>
                    <a:lnTo>
                      <a:pt x="2340" y="1354"/>
                    </a:lnTo>
                    <a:lnTo>
                      <a:pt x="2326" y="1358"/>
                    </a:lnTo>
                    <a:lnTo>
                      <a:pt x="2320" y="1362"/>
                    </a:lnTo>
                    <a:lnTo>
                      <a:pt x="2318" y="1366"/>
                    </a:lnTo>
                    <a:lnTo>
                      <a:pt x="2322" y="1378"/>
                    </a:lnTo>
                    <a:lnTo>
                      <a:pt x="2326" y="1392"/>
                    </a:lnTo>
                    <a:lnTo>
                      <a:pt x="2328" y="1394"/>
                    </a:lnTo>
                    <a:lnTo>
                      <a:pt x="2330" y="1396"/>
                    </a:lnTo>
                    <a:lnTo>
                      <a:pt x="2332" y="1396"/>
                    </a:lnTo>
                    <a:lnTo>
                      <a:pt x="2334" y="1394"/>
                    </a:lnTo>
                    <a:lnTo>
                      <a:pt x="2342" y="1386"/>
                    </a:lnTo>
                    <a:lnTo>
                      <a:pt x="2348" y="1382"/>
                    </a:lnTo>
                    <a:lnTo>
                      <a:pt x="2354" y="1380"/>
                    </a:lnTo>
                    <a:lnTo>
                      <a:pt x="2358" y="1378"/>
                    </a:lnTo>
                    <a:lnTo>
                      <a:pt x="2362" y="1376"/>
                    </a:lnTo>
                    <a:lnTo>
                      <a:pt x="2366" y="1374"/>
                    </a:lnTo>
                    <a:lnTo>
                      <a:pt x="2368" y="1376"/>
                    </a:lnTo>
                    <a:lnTo>
                      <a:pt x="2370" y="1376"/>
                    </a:lnTo>
                    <a:lnTo>
                      <a:pt x="2374" y="1374"/>
                    </a:lnTo>
                    <a:lnTo>
                      <a:pt x="2382" y="1366"/>
                    </a:lnTo>
                    <a:lnTo>
                      <a:pt x="2388" y="1362"/>
                    </a:lnTo>
                    <a:lnTo>
                      <a:pt x="2392" y="1360"/>
                    </a:lnTo>
                    <a:lnTo>
                      <a:pt x="2404" y="1360"/>
                    </a:lnTo>
                    <a:lnTo>
                      <a:pt x="2408" y="1360"/>
                    </a:lnTo>
                    <a:lnTo>
                      <a:pt x="2422" y="1360"/>
                    </a:lnTo>
                    <a:lnTo>
                      <a:pt x="2432" y="1360"/>
                    </a:lnTo>
                    <a:lnTo>
                      <a:pt x="2436" y="1360"/>
                    </a:lnTo>
                    <a:lnTo>
                      <a:pt x="2440" y="1356"/>
                    </a:lnTo>
                    <a:lnTo>
                      <a:pt x="2444" y="1350"/>
                    </a:lnTo>
                    <a:lnTo>
                      <a:pt x="2446" y="1342"/>
                    </a:lnTo>
                    <a:lnTo>
                      <a:pt x="2446" y="1330"/>
                    </a:lnTo>
                    <a:lnTo>
                      <a:pt x="2446" y="1322"/>
                    </a:lnTo>
                    <a:lnTo>
                      <a:pt x="2450" y="1314"/>
                    </a:lnTo>
                    <a:lnTo>
                      <a:pt x="2452" y="1308"/>
                    </a:lnTo>
                    <a:lnTo>
                      <a:pt x="2458" y="1294"/>
                    </a:lnTo>
                    <a:lnTo>
                      <a:pt x="2462" y="1280"/>
                    </a:lnTo>
                    <a:lnTo>
                      <a:pt x="2464" y="1272"/>
                    </a:lnTo>
                    <a:lnTo>
                      <a:pt x="2460" y="1266"/>
                    </a:lnTo>
                    <a:lnTo>
                      <a:pt x="2450" y="1250"/>
                    </a:lnTo>
                    <a:lnTo>
                      <a:pt x="2448" y="1246"/>
                    </a:lnTo>
                    <a:lnTo>
                      <a:pt x="2446" y="1246"/>
                    </a:lnTo>
                    <a:lnTo>
                      <a:pt x="2446" y="1248"/>
                    </a:lnTo>
                    <a:lnTo>
                      <a:pt x="2444" y="1260"/>
                    </a:lnTo>
                    <a:lnTo>
                      <a:pt x="2438" y="1284"/>
                    </a:lnTo>
                    <a:close/>
                  </a:path>
                </a:pathLst>
              </a:custGeom>
              <a:solidFill>
                <a:srgbClr val="66BC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eaLnBrk="0" hangingPunct="0">
                  <a:defRPr/>
                </a:pPr>
                <a:endParaRPr lang="en-GB" sz="1050" b="1" kern="0">
                  <a:solidFill>
                    <a:prstClr val="black"/>
                  </a:solidFill>
                  <a:latin typeface="Arial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24" name="Freeform 15">
                <a:extLst>
                  <a:ext uri="{FF2B5EF4-FFF2-40B4-BE49-F238E27FC236}">
                    <a16:creationId xmlns:a16="http://schemas.microsoft.com/office/drawing/2014/main" id="{2A2E2C20-D3E0-C714-3F74-EC23301840C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" y="1036"/>
                <a:ext cx="2211" cy="3018"/>
              </a:xfrm>
              <a:custGeom>
                <a:avLst/>
                <a:gdLst>
                  <a:gd name="T0" fmla="*/ 1757 w 2211"/>
                  <a:gd name="T1" fmla="*/ 431 h 3018"/>
                  <a:gd name="T2" fmla="*/ 1780 w 2211"/>
                  <a:gd name="T3" fmla="*/ 502 h 3018"/>
                  <a:gd name="T4" fmla="*/ 1792 w 2211"/>
                  <a:gd name="T5" fmla="*/ 608 h 3018"/>
                  <a:gd name="T6" fmla="*/ 1954 w 2211"/>
                  <a:gd name="T7" fmla="*/ 711 h 3018"/>
                  <a:gd name="T8" fmla="*/ 2035 w 2211"/>
                  <a:gd name="T9" fmla="*/ 540 h 3018"/>
                  <a:gd name="T10" fmla="*/ 2203 w 2211"/>
                  <a:gd name="T11" fmla="*/ 366 h 3018"/>
                  <a:gd name="T12" fmla="*/ 2188 w 2211"/>
                  <a:gd name="T13" fmla="*/ 325 h 3018"/>
                  <a:gd name="T14" fmla="*/ 2153 w 2211"/>
                  <a:gd name="T15" fmla="*/ 272 h 3018"/>
                  <a:gd name="T16" fmla="*/ 2085 w 2211"/>
                  <a:gd name="T17" fmla="*/ 202 h 3018"/>
                  <a:gd name="T18" fmla="*/ 2002 w 2211"/>
                  <a:gd name="T19" fmla="*/ 129 h 3018"/>
                  <a:gd name="T20" fmla="*/ 1934 w 2211"/>
                  <a:gd name="T21" fmla="*/ 108 h 3018"/>
                  <a:gd name="T22" fmla="*/ 1737 w 2211"/>
                  <a:gd name="T23" fmla="*/ 207 h 3018"/>
                  <a:gd name="T24" fmla="*/ 1288 w 2211"/>
                  <a:gd name="T25" fmla="*/ 159 h 3018"/>
                  <a:gd name="T26" fmla="*/ 1303 w 2211"/>
                  <a:gd name="T27" fmla="*/ 194 h 3018"/>
                  <a:gd name="T28" fmla="*/ 1356 w 2211"/>
                  <a:gd name="T29" fmla="*/ 207 h 3018"/>
                  <a:gd name="T30" fmla="*/ 1364 w 2211"/>
                  <a:gd name="T31" fmla="*/ 156 h 3018"/>
                  <a:gd name="T32" fmla="*/ 1374 w 2211"/>
                  <a:gd name="T33" fmla="*/ 66 h 3018"/>
                  <a:gd name="T34" fmla="*/ 1361 w 2211"/>
                  <a:gd name="T35" fmla="*/ 3 h 3018"/>
                  <a:gd name="T36" fmla="*/ 1319 w 2211"/>
                  <a:gd name="T37" fmla="*/ 13 h 3018"/>
                  <a:gd name="T38" fmla="*/ 1266 w 2211"/>
                  <a:gd name="T39" fmla="*/ 58 h 3018"/>
                  <a:gd name="T40" fmla="*/ 1248 w 2211"/>
                  <a:gd name="T41" fmla="*/ 81 h 3018"/>
                  <a:gd name="T42" fmla="*/ 1253 w 2211"/>
                  <a:gd name="T43" fmla="*/ 144 h 3018"/>
                  <a:gd name="T44" fmla="*/ 1268 w 2211"/>
                  <a:gd name="T45" fmla="*/ 227 h 3018"/>
                  <a:gd name="T46" fmla="*/ 1379 w 2211"/>
                  <a:gd name="T47" fmla="*/ 252 h 3018"/>
                  <a:gd name="T48" fmla="*/ 1271 w 2211"/>
                  <a:gd name="T49" fmla="*/ 217 h 3018"/>
                  <a:gd name="T50" fmla="*/ 1172 w 2211"/>
                  <a:gd name="T51" fmla="*/ 1629 h 3018"/>
                  <a:gd name="T52" fmla="*/ 1677 w 2211"/>
                  <a:gd name="T53" fmla="*/ 1170 h 3018"/>
                  <a:gd name="T54" fmla="*/ 1500 w 2211"/>
                  <a:gd name="T55" fmla="*/ 703 h 3018"/>
                  <a:gd name="T56" fmla="*/ 1437 w 2211"/>
                  <a:gd name="T57" fmla="*/ 376 h 3018"/>
                  <a:gd name="T58" fmla="*/ 1520 w 2211"/>
                  <a:gd name="T59" fmla="*/ 509 h 3018"/>
                  <a:gd name="T60" fmla="*/ 1606 w 2211"/>
                  <a:gd name="T61" fmla="*/ 540 h 3018"/>
                  <a:gd name="T62" fmla="*/ 1674 w 2211"/>
                  <a:gd name="T63" fmla="*/ 527 h 3018"/>
                  <a:gd name="T64" fmla="*/ 1694 w 2211"/>
                  <a:gd name="T65" fmla="*/ 502 h 3018"/>
                  <a:gd name="T66" fmla="*/ 1659 w 2211"/>
                  <a:gd name="T67" fmla="*/ 446 h 3018"/>
                  <a:gd name="T68" fmla="*/ 1634 w 2211"/>
                  <a:gd name="T69" fmla="*/ 388 h 3018"/>
                  <a:gd name="T70" fmla="*/ 1553 w 2211"/>
                  <a:gd name="T71" fmla="*/ 345 h 3018"/>
                  <a:gd name="T72" fmla="*/ 1442 w 2211"/>
                  <a:gd name="T73" fmla="*/ 300 h 3018"/>
                  <a:gd name="T74" fmla="*/ 1341 w 2211"/>
                  <a:gd name="T75" fmla="*/ 330 h 3018"/>
                  <a:gd name="T76" fmla="*/ 1319 w 2211"/>
                  <a:gd name="T77" fmla="*/ 386 h 3018"/>
                  <a:gd name="T78" fmla="*/ 1182 w 2211"/>
                  <a:gd name="T79" fmla="*/ 424 h 3018"/>
                  <a:gd name="T80" fmla="*/ 1172 w 2211"/>
                  <a:gd name="T81" fmla="*/ 308 h 3018"/>
                  <a:gd name="T82" fmla="*/ 1112 w 2211"/>
                  <a:gd name="T83" fmla="*/ 315 h 3018"/>
                  <a:gd name="T84" fmla="*/ 1024 w 2211"/>
                  <a:gd name="T85" fmla="*/ 333 h 3018"/>
                  <a:gd name="T86" fmla="*/ 1034 w 2211"/>
                  <a:gd name="T87" fmla="*/ 383 h 3018"/>
                  <a:gd name="T88" fmla="*/ 1129 w 2211"/>
                  <a:gd name="T89" fmla="*/ 429 h 3018"/>
                  <a:gd name="T90" fmla="*/ 451 w 2211"/>
                  <a:gd name="T91" fmla="*/ 378 h 3018"/>
                  <a:gd name="T92" fmla="*/ 156 w 2211"/>
                  <a:gd name="T93" fmla="*/ 840 h 3018"/>
                  <a:gd name="T94" fmla="*/ 837 w 2211"/>
                  <a:gd name="T95" fmla="*/ 1417 h 3018"/>
                  <a:gd name="T96" fmla="*/ 1256 w 2211"/>
                  <a:gd name="T97" fmla="*/ 1755 h 3018"/>
                  <a:gd name="T98" fmla="*/ 1629 w 2211"/>
                  <a:gd name="T99" fmla="*/ 1679 h 3018"/>
                  <a:gd name="T100" fmla="*/ 1553 w 2211"/>
                  <a:gd name="T101" fmla="*/ 1654 h 3018"/>
                  <a:gd name="T102" fmla="*/ 1414 w 2211"/>
                  <a:gd name="T103" fmla="*/ 1851 h 3018"/>
                  <a:gd name="T104" fmla="*/ 1891 w 2211"/>
                  <a:gd name="T105" fmla="*/ 1893 h 3018"/>
                  <a:gd name="T106" fmla="*/ 1591 w 2211"/>
                  <a:gd name="T107" fmla="*/ 1795 h 3018"/>
                  <a:gd name="T108" fmla="*/ 1435 w 2211"/>
                  <a:gd name="T109" fmla="*/ 2057 h 3018"/>
                  <a:gd name="T110" fmla="*/ 1629 w 2211"/>
                  <a:gd name="T111" fmla="*/ 2524 h 3018"/>
                  <a:gd name="T112" fmla="*/ 1740 w 2211"/>
                  <a:gd name="T113" fmla="*/ 2741 h 3018"/>
                  <a:gd name="T114" fmla="*/ 2110 w 2211"/>
                  <a:gd name="T115" fmla="*/ 2342 h 3018"/>
                  <a:gd name="T116" fmla="*/ 1472 w 2211"/>
                  <a:gd name="T117" fmla="*/ 562 h 3018"/>
                  <a:gd name="T118" fmla="*/ 1394 w 2211"/>
                  <a:gd name="T119" fmla="*/ 577 h 3018"/>
                  <a:gd name="T120" fmla="*/ 978 w 2211"/>
                  <a:gd name="T121" fmla="*/ 338 h 3018"/>
                  <a:gd name="T122" fmla="*/ 1039 w 2211"/>
                  <a:gd name="T123" fmla="*/ 250 h 301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211" h="3018">
                    <a:moveTo>
                      <a:pt x="1636" y="295"/>
                    </a:moveTo>
                    <a:lnTo>
                      <a:pt x="1639" y="300"/>
                    </a:lnTo>
                    <a:lnTo>
                      <a:pt x="1639" y="303"/>
                    </a:lnTo>
                    <a:lnTo>
                      <a:pt x="1639" y="308"/>
                    </a:lnTo>
                    <a:lnTo>
                      <a:pt x="1636" y="310"/>
                    </a:lnTo>
                    <a:lnTo>
                      <a:pt x="1636" y="313"/>
                    </a:lnTo>
                    <a:lnTo>
                      <a:pt x="1634" y="315"/>
                    </a:lnTo>
                    <a:lnTo>
                      <a:pt x="1636" y="320"/>
                    </a:lnTo>
                    <a:lnTo>
                      <a:pt x="1636" y="323"/>
                    </a:lnTo>
                    <a:lnTo>
                      <a:pt x="1641" y="328"/>
                    </a:lnTo>
                    <a:lnTo>
                      <a:pt x="1644" y="333"/>
                    </a:lnTo>
                    <a:lnTo>
                      <a:pt x="1649" y="335"/>
                    </a:lnTo>
                    <a:lnTo>
                      <a:pt x="1651" y="338"/>
                    </a:lnTo>
                    <a:lnTo>
                      <a:pt x="1656" y="340"/>
                    </a:lnTo>
                    <a:lnTo>
                      <a:pt x="1664" y="340"/>
                    </a:lnTo>
                    <a:lnTo>
                      <a:pt x="1669" y="340"/>
                    </a:lnTo>
                    <a:lnTo>
                      <a:pt x="1679" y="340"/>
                    </a:lnTo>
                    <a:lnTo>
                      <a:pt x="1687" y="338"/>
                    </a:lnTo>
                    <a:lnTo>
                      <a:pt x="1697" y="338"/>
                    </a:lnTo>
                    <a:lnTo>
                      <a:pt x="1704" y="338"/>
                    </a:lnTo>
                    <a:lnTo>
                      <a:pt x="1712" y="338"/>
                    </a:lnTo>
                    <a:lnTo>
                      <a:pt x="1719" y="340"/>
                    </a:lnTo>
                    <a:lnTo>
                      <a:pt x="1724" y="343"/>
                    </a:lnTo>
                    <a:lnTo>
                      <a:pt x="1729" y="348"/>
                    </a:lnTo>
                    <a:lnTo>
                      <a:pt x="1732" y="356"/>
                    </a:lnTo>
                    <a:lnTo>
                      <a:pt x="1737" y="363"/>
                    </a:lnTo>
                    <a:lnTo>
                      <a:pt x="1740" y="368"/>
                    </a:lnTo>
                    <a:lnTo>
                      <a:pt x="1745" y="373"/>
                    </a:lnTo>
                    <a:lnTo>
                      <a:pt x="1750" y="378"/>
                    </a:lnTo>
                    <a:lnTo>
                      <a:pt x="1752" y="386"/>
                    </a:lnTo>
                    <a:lnTo>
                      <a:pt x="1757" y="391"/>
                    </a:lnTo>
                    <a:lnTo>
                      <a:pt x="1760" y="401"/>
                    </a:lnTo>
                    <a:lnTo>
                      <a:pt x="1760" y="411"/>
                    </a:lnTo>
                    <a:lnTo>
                      <a:pt x="1760" y="424"/>
                    </a:lnTo>
                    <a:lnTo>
                      <a:pt x="1757" y="431"/>
                    </a:lnTo>
                    <a:lnTo>
                      <a:pt x="1757" y="439"/>
                    </a:lnTo>
                    <a:lnTo>
                      <a:pt x="1757" y="444"/>
                    </a:lnTo>
                    <a:lnTo>
                      <a:pt x="1757" y="449"/>
                    </a:lnTo>
                    <a:lnTo>
                      <a:pt x="1757" y="451"/>
                    </a:lnTo>
                    <a:lnTo>
                      <a:pt x="1760" y="451"/>
                    </a:lnTo>
                    <a:lnTo>
                      <a:pt x="1765" y="454"/>
                    </a:lnTo>
                    <a:lnTo>
                      <a:pt x="1770" y="454"/>
                    </a:lnTo>
                    <a:lnTo>
                      <a:pt x="1775" y="454"/>
                    </a:lnTo>
                    <a:lnTo>
                      <a:pt x="1777" y="456"/>
                    </a:lnTo>
                    <a:lnTo>
                      <a:pt x="1782" y="456"/>
                    </a:lnTo>
                    <a:lnTo>
                      <a:pt x="1782" y="459"/>
                    </a:lnTo>
                    <a:lnTo>
                      <a:pt x="1782" y="461"/>
                    </a:lnTo>
                    <a:lnTo>
                      <a:pt x="1780" y="464"/>
                    </a:lnTo>
                    <a:lnTo>
                      <a:pt x="1772" y="464"/>
                    </a:lnTo>
                    <a:lnTo>
                      <a:pt x="1767" y="466"/>
                    </a:lnTo>
                    <a:lnTo>
                      <a:pt x="1765" y="469"/>
                    </a:lnTo>
                    <a:lnTo>
                      <a:pt x="1765" y="471"/>
                    </a:lnTo>
                    <a:lnTo>
                      <a:pt x="1767" y="471"/>
                    </a:lnTo>
                    <a:lnTo>
                      <a:pt x="1770" y="474"/>
                    </a:lnTo>
                    <a:lnTo>
                      <a:pt x="1775" y="477"/>
                    </a:lnTo>
                    <a:lnTo>
                      <a:pt x="1777" y="477"/>
                    </a:lnTo>
                    <a:lnTo>
                      <a:pt x="1775" y="477"/>
                    </a:lnTo>
                    <a:lnTo>
                      <a:pt x="1770" y="477"/>
                    </a:lnTo>
                    <a:lnTo>
                      <a:pt x="1765" y="479"/>
                    </a:lnTo>
                    <a:lnTo>
                      <a:pt x="1762" y="482"/>
                    </a:lnTo>
                    <a:lnTo>
                      <a:pt x="1757" y="484"/>
                    </a:lnTo>
                    <a:lnTo>
                      <a:pt x="1755" y="487"/>
                    </a:lnTo>
                    <a:lnTo>
                      <a:pt x="1755" y="489"/>
                    </a:lnTo>
                    <a:lnTo>
                      <a:pt x="1757" y="494"/>
                    </a:lnTo>
                    <a:lnTo>
                      <a:pt x="1762" y="497"/>
                    </a:lnTo>
                    <a:lnTo>
                      <a:pt x="1767" y="499"/>
                    </a:lnTo>
                    <a:lnTo>
                      <a:pt x="1772" y="502"/>
                    </a:lnTo>
                    <a:lnTo>
                      <a:pt x="1780" y="502"/>
                    </a:lnTo>
                    <a:lnTo>
                      <a:pt x="1785" y="502"/>
                    </a:lnTo>
                    <a:lnTo>
                      <a:pt x="1790" y="499"/>
                    </a:lnTo>
                    <a:lnTo>
                      <a:pt x="1792" y="497"/>
                    </a:lnTo>
                    <a:lnTo>
                      <a:pt x="1795" y="494"/>
                    </a:lnTo>
                    <a:lnTo>
                      <a:pt x="1798" y="492"/>
                    </a:lnTo>
                    <a:lnTo>
                      <a:pt x="1800" y="489"/>
                    </a:lnTo>
                    <a:lnTo>
                      <a:pt x="1800" y="487"/>
                    </a:lnTo>
                    <a:lnTo>
                      <a:pt x="1803" y="484"/>
                    </a:lnTo>
                    <a:lnTo>
                      <a:pt x="1805" y="484"/>
                    </a:lnTo>
                    <a:lnTo>
                      <a:pt x="1808" y="484"/>
                    </a:lnTo>
                    <a:lnTo>
                      <a:pt x="1810" y="482"/>
                    </a:lnTo>
                    <a:lnTo>
                      <a:pt x="1815" y="487"/>
                    </a:lnTo>
                    <a:lnTo>
                      <a:pt x="1815" y="494"/>
                    </a:lnTo>
                    <a:lnTo>
                      <a:pt x="1815" y="504"/>
                    </a:lnTo>
                    <a:lnTo>
                      <a:pt x="1813" y="512"/>
                    </a:lnTo>
                    <a:lnTo>
                      <a:pt x="1810" y="514"/>
                    </a:lnTo>
                    <a:lnTo>
                      <a:pt x="1805" y="514"/>
                    </a:lnTo>
                    <a:lnTo>
                      <a:pt x="1803" y="517"/>
                    </a:lnTo>
                    <a:lnTo>
                      <a:pt x="1798" y="519"/>
                    </a:lnTo>
                    <a:lnTo>
                      <a:pt x="1792" y="522"/>
                    </a:lnTo>
                    <a:lnTo>
                      <a:pt x="1787" y="527"/>
                    </a:lnTo>
                    <a:lnTo>
                      <a:pt x="1785" y="529"/>
                    </a:lnTo>
                    <a:lnTo>
                      <a:pt x="1780" y="532"/>
                    </a:lnTo>
                    <a:lnTo>
                      <a:pt x="1777" y="537"/>
                    </a:lnTo>
                    <a:lnTo>
                      <a:pt x="1777" y="545"/>
                    </a:lnTo>
                    <a:lnTo>
                      <a:pt x="1775" y="555"/>
                    </a:lnTo>
                    <a:lnTo>
                      <a:pt x="1772" y="565"/>
                    </a:lnTo>
                    <a:lnTo>
                      <a:pt x="1772" y="572"/>
                    </a:lnTo>
                    <a:lnTo>
                      <a:pt x="1772" y="582"/>
                    </a:lnTo>
                    <a:lnTo>
                      <a:pt x="1775" y="587"/>
                    </a:lnTo>
                    <a:lnTo>
                      <a:pt x="1775" y="593"/>
                    </a:lnTo>
                    <a:lnTo>
                      <a:pt x="1777" y="598"/>
                    </a:lnTo>
                    <a:lnTo>
                      <a:pt x="1782" y="600"/>
                    </a:lnTo>
                    <a:lnTo>
                      <a:pt x="1787" y="605"/>
                    </a:lnTo>
                    <a:lnTo>
                      <a:pt x="1792" y="608"/>
                    </a:lnTo>
                    <a:lnTo>
                      <a:pt x="1795" y="613"/>
                    </a:lnTo>
                    <a:lnTo>
                      <a:pt x="1800" y="618"/>
                    </a:lnTo>
                    <a:lnTo>
                      <a:pt x="1803" y="625"/>
                    </a:lnTo>
                    <a:lnTo>
                      <a:pt x="1803" y="630"/>
                    </a:lnTo>
                    <a:lnTo>
                      <a:pt x="1803" y="638"/>
                    </a:lnTo>
                    <a:lnTo>
                      <a:pt x="1805" y="643"/>
                    </a:lnTo>
                    <a:lnTo>
                      <a:pt x="1810" y="648"/>
                    </a:lnTo>
                    <a:lnTo>
                      <a:pt x="1815" y="653"/>
                    </a:lnTo>
                    <a:lnTo>
                      <a:pt x="1820" y="658"/>
                    </a:lnTo>
                    <a:lnTo>
                      <a:pt x="1825" y="661"/>
                    </a:lnTo>
                    <a:lnTo>
                      <a:pt x="1833" y="666"/>
                    </a:lnTo>
                    <a:lnTo>
                      <a:pt x="1838" y="671"/>
                    </a:lnTo>
                    <a:lnTo>
                      <a:pt x="1843" y="673"/>
                    </a:lnTo>
                    <a:lnTo>
                      <a:pt x="1848" y="678"/>
                    </a:lnTo>
                    <a:lnTo>
                      <a:pt x="1856" y="683"/>
                    </a:lnTo>
                    <a:lnTo>
                      <a:pt x="1863" y="691"/>
                    </a:lnTo>
                    <a:lnTo>
                      <a:pt x="1871" y="693"/>
                    </a:lnTo>
                    <a:lnTo>
                      <a:pt x="1881" y="698"/>
                    </a:lnTo>
                    <a:lnTo>
                      <a:pt x="1888" y="698"/>
                    </a:lnTo>
                    <a:lnTo>
                      <a:pt x="1896" y="698"/>
                    </a:lnTo>
                    <a:lnTo>
                      <a:pt x="1903" y="696"/>
                    </a:lnTo>
                    <a:lnTo>
                      <a:pt x="1908" y="696"/>
                    </a:lnTo>
                    <a:lnTo>
                      <a:pt x="1914" y="696"/>
                    </a:lnTo>
                    <a:lnTo>
                      <a:pt x="1919" y="696"/>
                    </a:lnTo>
                    <a:lnTo>
                      <a:pt x="1924" y="698"/>
                    </a:lnTo>
                    <a:lnTo>
                      <a:pt x="1926" y="701"/>
                    </a:lnTo>
                    <a:lnTo>
                      <a:pt x="1929" y="703"/>
                    </a:lnTo>
                    <a:lnTo>
                      <a:pt x="1931" y="706"/>
                    </a:lnTo>
                    <a:lnTo>
                      <a:pt x="1931" y="708"/>
                    </a:lnTo>
                    <a:lnTo>
                      <a:pt x="1934" y="708"/>
                    </a:lnTo>
                    <a:lnTo>
                      <a:pt x="1936" y="711"/>
                    </a:lnTo>
                    <a:lnTo>
                      <a:pt x="1939" y="711"/>
                    </a:lnTo>
                    <a:lnTo>
                      <a:pt x="1944" y="711"/>
                    </a:lnTo>
                    <a:lnTo>
                      <a:pt x="1949" y="711"/>
                    </a:lnTo>
                    <a:lnTo>
                      <a:pt x="1954" y="711"/>
                    </a:lnTo>
                    <a:lnTo>
                      <a:pt x="1956" y="711"/>
                    </a:lnTo>
                    <a:lnTo>
                      <a:pt x="1964" y="708"/>
                    </a:lnTo>
                    <a:lnTo>
                      <a:pt x="1966" y="708"/>
                    </a:lnTo>
                    <a:lnTo>
                      <a:pt x="1971" y="706"/>
                    </a:lnTo>
                    <a:lnTo>
                      <a:pt x="1977" y="703"/>
                    </a:lnTo>
                    <a:lnTo>
                      <a:pt x="1979" y="701"/>
                    </a:lnTo>
                    <a:lnTo>
                      <a:pt x="1982" y="698"/>
                    </a:lnTo>
                    <a:lnTo>
                      <a:pt x="1984" y="693"/>
                    </a:lnTo>
                    <a:lnTo>
                      <a:pt x="1984" y="691"/>
                    </a:lnTo>
                    <a:lnTo>
                      <a:pt x="1984" y="681"/>
                    </a:lnTo>
                    <a:lnTo>
                      <a:pt x="1984" y="673"/>
                    </a:lnTo>
                    <a:lnTo>
                      <a:pt x="1984" y="668"/>
                    </a:lnTo>
                    <a:lnTo>
                      <a:pt x="1984" y="666"/>
                    </a:lnTo>
                    <a:lnTo>
                      <a:pt x="1984" y="661"/>
                    </a:lnTo>
                    <a:lnTo>
                      <a:pt x="1987" y="658"/>
                    </a:lnTo>
                    <a:lnTo>
                      <a:pt x="1989" y="656"/>
                    </a:lnTo>
                    <a:lnTo>
                      <a:pt x="1992" y="653"/>
                    </a:lnTo>
                    <a:lnTo>
                      <a:pt x="1994" y="648"/>
                    </a:lnTo>
                    <a:lnTo>
                      <a:pt x="1992" y="640"/>
                    </a:lnTo>
                    <a:lnTo>
                      <a:pt x="1989" y="633"/>
                    </a:lnTo>
                    <a:lnTo>
                      <a:pt x="1989" y="628"/>
                    </a:lnTo>
                    <a:lnTo>
                      <a:pt x="1992" y="625"/>
                    </a:lnTo>
                    <a:lnTo>
                      <a:pt x="1994" y="620"/>
                    </a:lnTo>
                    <a:lnTo>
                      <a:pt x="1999" y="615"/>
                    </a:lnTo>
                    <a:lnTo>
                      <a:pt x="2004" y="608"/>
                    </a:lnTo>
                    <a:lnTo>
                      <a:pt x="2007" y="600"/>
                    </a:lnTo>
                    <a:lnTo>
                      <a:pt x="2009" y="593"/>
                    </a:lnTo>
                    <a:lnTo>
                      <a:pt x="2012" y="585"/>
                    </a:lnTo>
                    <a:lnTo>
                      <a:pt x="2009" y="580"/>
                    </a:lnTo>
                    <a:lnTo>
                      <a:pt x="2009" y="572"/>
                    </a:lnTo>
                    <a:lnTo>
                      <a:pt x="2012" y="565"/>
                    </a:lnTo>
                    <a:lnTo>
                      <a:pt x="2014" y="560"/>
                    </a:lnTo>
                    <a:lnTo>
                      <a:pt x="2022" y="552"/>
                    </a:lnTo>
                    <a:lnTo>
                      <a:pt x="2027" y="545"/>
                    </a:lnTo>
                    <a:lnTo>
                      <a:pt x="2035" y="540"/>
                    </a:lnTo>
                    <a:lnTo>
                      <a:pt x="2042" y="535"/>
                    </a:lnTo>
                    <a:lnTo>
                      <a:pt x="2047" y="532"/>
                    </a:lnTo>
                    <a:lnTo>
                      <a:pt x="2052" y="529"/>
                    </a:lnTo>
                    <a:lnTo>
                      <a:pt x="2057" y="527"/>
                    </a:lnTo>
                    <a:lnTo>
                      <a:pt x="2065" y="524"/>
                    </a:lnTo>
                    <a:lnTo>
                      <a:pt x="2072" y="517"/>
                    </a:lnTo>
                    <a:lnTo>
                      <a:pt x="2080" y="512"/>
                    </a:lnTo>
                    <a:lnTo>
                      <a:pt x="2087" y="502"/>
                    </a:lnTo>
                    <a:lnTo>
                      <a:pt x="2093" y="494"/>
                    </a:lnTo>
                    <a:lnTo>
                      <a:pt x="2098" y="484"/>
                    </a:lnTo>
                    <a:lnTo>
                      <a:pt x="2100" y="474"/>
                    </a:lnTo>
                    <a:lnTo>
                      <a:pt x="2105" y="466"/>
                    </a:lnTo>
                    <a:lnTo>
                      <a:pt x="2108" y="461"/>
                    </a:lnTo>
                    <a:lnTo>
                      <a:pt x="2108" y="456"/>
                    </a:lnTo>
                    <a:lnTo>
                      <a:pt x="2113" y="454"/>
                    </a:lnTo>
                    <a:lnTo>
                      <a:pt x="2118" y="451"/>
                    </a:lnTo>
                    <a:lnTo>
                      <a:pt x="2123" y="449"/>
                    </a:lnTo>
                    <a:lnTo>
                      <a:pt x="2125" y="446"/>
                    </a:lnTo>
                    <a:lnTo>
                      <a:pt x="2130" y="444"/>
                    </a:lnTo>
                    <a:lnTo>
                      <a:pt x="2135" y="439"/>
                    </a:lnTo>
                    <a:lnTo>
                      <a:pt x="2140" y="434"/>
                    </a:lnTo>
                    <a:lnTo>
                      <a:pt x="2148" y="429"/>
                    </a:lnTo>
                    <a:lnTo>
                      <a:pt x="2156" y="424"/>
                    </a:lnTo>
                    <a:lnTo>
                      <a:pt x="2163" y="416"/>
                    </a:lnTo>
                    <a:lnTo>
                      <a:pt x="2171" y="411"/>
                    </a:lnTo>
                    <a:lnTo>
                      <a:pt x="2176" y="403"/>
                    </a:lnTo>
                    <a:lnTo>
                      <a:pt x="2183" y="396"/>
                    </a:lnTo>
                    <a:lnTo>
                      <a:pt x="2191" y="391"/>
                    </a:lnTo>
                    <a:lnTo>
                      <a:pt x="2196" y="386"/>
                    </a:lnTo>
                    <a:lnTo>
                      <a:pt x="2198" y="378"/>
                    </a:lnTo>
                    <a:lnTo>
                      <a:pt x="2203" y="376"/>
                    </a:lnTo>
                    <a:lnTo>
                      <a:pt x="2203" y="371"/>
                    </a:lnTo>
                    <a:lnTo>
                      <a:pt x="2206" y="368"/>
                    </a:lnTo>
                    <a:lnTo>
                      <a:pt x="2203" y="366"/>
                    </a:lnTo>
                    <a:lnTo>
                      <a:pt x="2196" y="363"/>
                    </a:lnTo>
                    <a:lnTo>
                      <a:pt x="2188" y="363"/>
                    </a:lnTo>
                    <a:lnTo>
                      <a:pt x="2178" y="366"/>
                    </a:lnTo>
                    <a:lnTo>
                      <a:pt x="2168" y="368"/>
                    </a:lnTo>
                    <a:lnTo>
                      <a:pt x="2161" y="371"/>
                    </a:lnTo>
                    <a:lnTo>
                      <a:pt x="2150" y="376"/>
                    </a:lnTo>
                    <a:lnTo>
                      <a:pt x="2143" y="381"/>
                    </a:lnTo>
                    <a:lnTo>
                      <a:pt x="2140" y="383"/>
                    </a:lnTo>
                    <a:lnTo>
                      <a:pt x="2140" y="381"/>
                    </a:lnTo>
                    <a:lnTo>
                      <a:pt x="2143" y="378"/>
                    </a:lnTo>
                    <a:lnTo>
                      <a:pt x="2145" y="376"/>
                    </a:lnTo>
                    <a:lnTo>
                      <a:pt x="2145" y="371"/>
                    </a:lnTo>
                    <a:lnTo>
                      <a:pt x="2143" y="366"/>
                    </a:lnTo>
                    <a:lnTo>
                      <a:pt x="2138" y="366"/>
                    </a:lnTo>
                    <a:lnTo>
                      <a:pt x="2128" y="366"/>
                    </a:lnTo>
                    <a:lnTo>
                      <a:pt x="2125" y="368"/>
                    </a:lnTo>
                    <a:lnTo>
                      <a:pt x="2125" y="366"/>
                    </a:lnTo>
                    <a:lnTo>
                      <a:pt x="2130" y="363"/>
                    </a:lnTo>
                    <a:lnTo>
                      <a:pt x="2140" y="358"/>
                    </a:lnTo>
                    <a:lnTo>
                      <a:pt x="2150" y="356"/>
                    </a:lnTo>
                    <a:lnTo>
                      <a:pt x="2158" y="353"/>
                    </a:lnTo>
                    <a:lnTo>
                      <a:pt x="2166" y="350"/>
                    </a:lnTo>
                    <a:lnTo>
                      <a:pt x="2171" y="353"/>
                    </a:lnTo>
                    <a:lnTo>
                      <a:pt x="2173" y="353"/>
                    </a:lnTo>
                    <a:lnTo>
                      <a:pt x="2178" y="356"/>
                    </a:lnTo>
                    <a:lnTo>
                      <a:pt x="2183" y="353"/>
                    </a:lnTo>
                    <a:lnTo>
                      <a:pt x="2188" y="353"/>
                    </a:lnTo>
                    <a:lnTo>
                      <a:pt x="2193" y="350"/>
                    </a:lnTo>
                    <a:lnTo>
                      <a:pt x="2198" y="345"/>
                    </a:lnTo>
                    <a:lnTo>
                      <a:pt x="2201" y="343"/>
                    </a:lnTo>
                    <a:lnTo>
                      <a:pt x="2201" y="338"/>
                    </a:lnTo>
                    <a:lnTo>
                      <a:pt x="2198" y="333"/>
                    </a:lnTo>
                    <a:lnTo>
                      <a:pt x="2196" y="330"/>
                    </a:lnTo>
                    <a:lnTo>
                      <a:pt x="2193" y="328"/>
                    </a:lnTo>
                    <a:lnTo>
                      <a:pt x="2188" y="325"/>
                    </a:lnTo>
                    <a:lnTo>
                      <a:pt x="2183" y="325"/>
                    </a:lnTo>
                    <a:lnTo>
                      <a:pt x="2176" y="323"/>
                    </a:lnTo>
                    <a:lnTo>
                      <a:pt x="2168" y="323"/>
                    </a:lnTo>
                    <a:lnTo>
                      <a:pt x="2161" y="323"/>
                    </a:lnTo>
                    <a:lnTo>
                      <a:pt x="2153" y="323"/>
                    </a:lnTo>
                    <a:lnTo>
                      <a:pt x="2145" y="323"/>
                    </a:lnTo>
                    <a:lnTo>
                      <a:pt x="2140" y="323"/>
                    </a:lnTo>
                    <a:lnTo>
                      <a:pt x="2138" y="325"/>
                    </a:lnTo>
                    <a:lnTo>
                      <a:pt x="2135" y="325"/>
                    </a:lnTo>
                    <a:lnTo>
                      <a:pt x="2135" y="323"/>
                    </a:lnTo>
                    <a:lnTo>
                      <a:pt x="2138" y="320"/>
                    </a:lnTo>
                    <a:lnTo>
                      <a:pt x="2143" y="318"/>
                    </a:lnTo>
                    <a:lnTo>
                      <a:pt x="2148" y="318"/>
                    </a:lnTo>
                    <a:lnTo>
                      <a:pt x="2153" y="318"/>
                    </a:lnTo>
                    <a:lnTo>
                      <a:pt x="2158" y="318"/>
                    </a:lnTo>
                    <a:lnTo>
                      <a:pt x="2161" y="315"/>
                    </a:lnTo>
                    <a:lnTo>
                      <a:pt x="2161" y="313"/>
                    </a:lnTo>
                    <a:lnTo>
                      <a:pt x="2156" y="310"/>
                    </a:lnTo>
                    <a:lnTo>
                      <a:pt x="2150" y="308"/>
                    </a:lnTo>
                    <a:lnTo>
                      <a:pt x="2145" y="305"/>
                    </a:lnTo>
                    <a:lnTo>
                      <a:pt x="2140" y="303"/>
                    </a:lnTo>
                    <a:lnTo>
                      <a:pt x="2135" y="303"/>
                    </a:lnTo>
                    <a:lnTo>
                      <a:pt x="2133" y="300"/>
                    </a:lnTo>
                    <a:lnTo>
                      <a:pt x="2133" y="298"/>
                    </a:lnTo>
                    <a:lnTo>
                      <a:pt x="2138" y="295"/>
                    </a:lnTo>
                    <a:lnTo>
                      <a:pt x="2143" y="292"/>
                    </a:lnTo>
                    <a:lnTo>
                      <a:pt x="2148" y="290"/>
                    </a:lnTo>
                    <a:lnTo>
                      <a:pt x="2150" y="285"/>
                    </a:lnTo>
                    <a:lnTo>
                      <a:pt x="2153" y="282"/>
                    </a:lnTo>
                    <a:lnTo>
                      <a:pt x="2156" y="277"/>
                    </a:lnTo>
                    <a:lnTo>
                      <a:pt x="2156" y="275"/>
                    </a:lnTo>
                    <a:lnTo>
                      <a:pt x="2153" y="272"/>
                    </a:lnTo>
                    <a:lnTo>
                      <a:pt x="2153" y="270"/>
                    </a:lnTo>
                    <a:lnTo>
                      <a:pt x="2150" y="267"/>
                    </a:lnTo>
                    <a:lnTo>
                      <a:pt x="2150" y="265"/>
                    </a:lnTo>
                    <a:lnTo>
                      <a:pt x="2150" y="260"/>
                    </a:lnTo>
                    <a:lnTo>
                      <a:pt x="2153" y="257"/>
                    </a:lnTo>
                    <a:lnTo>
                      <a:pt x="2153" y="255"/>
                    </a:lnTo>
                    <a:lnTo>
                      <a:pt x="2153" y="252"/>
                    </a:lnTo>
                    <a:lnTo>
                      <a:pt x="2150" y="250"/>
                    </a:lnTo>
                    <a:lnTo>
                      <a:pt x="2148" y="250"/>
                    </a:lnTo>
                    <a:lnTo>
                      <a:pt x="2143" y="247"/>
                    </a:lnTo>
                    <a:lnTo>
                      <a:pt x="2140" y="245"/>
                    </a:lnTo>
                    <a:lnTo>
                      <a:pt x="2140" y="242"/>
                    </a:lnTo>
                    <a:lnTo>
                      <a:pt x="2140" y="240"/>
                    </a:lnTo>
                    <a:lnTo>
                      <a:pt x="2140" y="237"/>
                    </a:lnTo>
                    <a:lnTo>
                      <a:pt x="2138" y="234"/>
                    </a:lnTo>
                    <a:lnTo>
                      <a:pt x="2133" y="234"/>
                    </a:lnTo>
                    <a:lnTo>
                      <a:pt x="2128" y="232"/>
                    </a:lnTo>
                    <a:lnTo>
                      <a:pt x="2120" y="232"/>
                    </a:lnTo>
                    <a:lnTo>
                      <a:pt x="2113" y="229"/>
                    </a:lnTo>
                    <a:lnTo>
                      <a:pt x="2105" y="229"/>
                    </a:lnTo>
                    <a:lnTo>
                      <a:pt x="2100" y="227"/>
                    </a:lnTo>
                    <a:lnTo>
                      <a:pt x="2095" y="224"/>
                    </a:lnTo>
                    <a:lnTo>
                      <a:pt x="2095" y="219"/>
                    </a:lnTo>
                    <a:lnTo>
                      <a:pt x="2100" y="217"/>
                    </a:lnTo>
                    <a:lnTo>
                      <a:pt x="2105" y="212"/>
                    </a:lnTo>
                    <a:lnTo>
                      <a:pt x="2108" y="207"/>
                    </a:lnTo>
                    <a:lnTo>
                      <a:pt x="2110" y="204"/>
                    </a:lnTo>
                    <a:lnTo>
                      <a:pt x="2108" y="202"/>
                    </a:lnTo>
                    <a:lnTo>
                      <a:pt x="2105" y="202"/>
                    </a:lnTo>
                    <a:lnTo>
                      <a:pt x="2103" y="199"/>
                    </a:lnTo>
                    <a:lnTo>
                      <a:pt x="2098" y="202"/>
                    </a:lnTo>
                    <a:lnTo>
                      <a:pt x="2093" y="202"/>
                    </a:lnTo>
                    <a:lnTo>
                      <a:pt x="2087" y="202"/>
                    </a:lnTo>
                    <a:lnTo>
                      <a:pt x="2085" y="202"/>
                    </a:lnTo>
                    <a:lnTo>
                      <a:pt x="2082" y="199"/>
                    </a:lnTo>
                    <a:lnTo>
                      <a:pt x="2082" y="197"/>
                    </a:lnTo>
                    <a:lnTo>
                      <a:pt x="2080" y="197"/>
                    </a:lnTo>
                    <a:lnTo>
                      <a:pt x="2077" y="194"/>
                    </a:lnTo>
                    <a:lnTo>
                      <a:pt x="2075" y="194"/>
                    </a:lnTo>
                    <a:lnTo>
                      <a:pt x="2070" y="194"/>
                    </a:lnTo>
                    <a:lnTo>
                      <a:pt x="2062" y="194"/>
                    </a:lnTo>
                    <a:lnTo>
                      <a:pt x="2055" y="184"/>
                    </a:lnTo>
                    <a:lnTo>
                      <a:pt x="2052" y="174"/>
                    </a:lnTo>
                    <a:lnTo>
                      <a:pt x="2050" y="161"/>
                    </a:lnTo>
                    <a:lnTo>
                      <a:pt x="2050" y="154"/>
                    </a:lnTo>
                    <a:lnTo>
                      <a:pt x="2050" y="146"/>
                    </a:lnTo>
                    <a:lnTo>
                      <a:pt x="2050" y="141"/>
                    </a:lnTo>
                    <a:lnTo>
                      <a:pt x="2047" y="134"/>
                    </a:lnTo>
                    <a:lnTo>
                      <a:pt x="2045" y="129"/>
                    </a:lnTo>
                    <a:lnTo>
                      <a:pt x="2045" y="121"/>
                    </a:lnTo>
                    <a:lnTo>
                      <a:pt x="2047" y="111"/>
                    </a:lnTo>
                    <a:lnTo>
                      <a:pt x="2047" y="103"/>
                    </a:lnTo>
                    <a:lnTo>
                      <a:pt x="2047" y="101"/>
                    </a:lnTo>
                    <a:lnTo>
                      <a:pt x="2045" y="98"/>
                    </a:lnTo>
                    <a:lnTo>
                      <a:pt x="2042" y="98"/>
                    </a:lnTo>
                    <a:lnTo>
                      <a:pt x="2040" y="96"/>
                    </a:lnTo>
                    <a:lnTo>
                      <a:pt x="2035" y="96"/>
                    </a:lnTo>
                    <a:lnTo>
                      <a:pt x="2032" y="98"/>
                    </a:lnTo>
                    <a:lnTo>
                      <a:pt x="2029" y="98"/>
                    </a:lnTo>
                    <a:lnTo>
                      <a:pt x="2027" y="98"/>
                    </a:lnTo>
                    <a:lnTo>
                      <a:pt x="2022" y="101"/>
                    </a:lnTo>
                    <a:lnTo>
                      <a:pt x="2017" y="103"/>
                    </a:lnTo>
                    <a:lnTo>
                      <a:pt x="2014" y="106"/>
                    </a:lnTo>
                    <a:lnTo>
                      <a:pt x="2012" y="111"/>
                    </a:lnTo>
                    <a:lnTo>
                      <a:pt x="2009" y="113"/>
                    </a:lnTo>
                    <a:lnTo>
                      <a:pt x="2007" y="116"/>
                    </a:lnTo>
                    <a:lnTo>
                      <a:pt x="2004" y="121"/>
                    </a:lnTo>
                    <a:lnTo>
                      <a:pt x="2004" y="124"/>
                    </a:lnTo>
                    <a:lnTo>
                      <a:pt x="2002" y="129"/>
                    </a:lnTo>
                    <a:lnTo>
                      <a:pt x="1999" y="131"/>
                    </a:lnTo>
                    <a:lnTo>
                      <a:pt x="1997" y="131"/>
                    </a:lnTo>
                    <a:lnTo>
                      <a:pt x="1994" y="131"/>
                    </a:lnTo>
                    <a:lnTo>
                      <a:pt x="1992" y="134"/>
                    </a:lnTo>
                    <a:lnTo>
                      <a:pt x="1992" y="131"/>
                    </a:lnTo>
                    <a:lnTo>
                      <a:pt x="1989" y="131"/>
                    </a:lnTo>
                    <a:lnTo>
                      <a:pt x="1987" y="129"/>
                    </a:lnTo>
                    <a:lnTo>
                      <a:pt x="1984" y="126"/>
                    </a:lnTo>
                    <a:lnTo>
                      <a:pt x="1982" y="126"/>
                    </a:lnTo>
                    <a:lnTo>
                      <a:pt x="1979" y="126"/>
                    </a:lnTo>
                    <a:lnTo>
                      <a:pt x="1977" y="129"/>
                    </a:lnTo>
                    <a:lnTo>
                      <a:pt x="1974" y="131"/>
                    </a:lnTo>
                    <a:lnTo>
                      <a:pt x="1971" y="134"/>
                    </a:lnTo>
                    <a:lnTo>
                      <a:pt x="1969" y="136"/>
                    </a:lnTo>
                    <a:lnTo>
                      <a:pt x="1964" y="141"/>
                    </a:lnTo>
                    <a:lnTo>
                      <a:pt x="1964" y="139"/>
                    </a:lnTo>
                    <a:lnTo>
                      <a:pt x="1964" y="136"/>
                    </a:lnTo>
                    <a:lnTo>
                      <a:pt x="1964" y="134"/>
                    </a:lnTo>
                    <a:lnTo>
                      <a:pt x="1961" y="131"/>
                    </a:lnTo>
                    <a:lnTo>
                      <a:pt x="1954" y="131"/>
                    </a:lnTo>
                    <a:lnTo>
                      <a:pt x="1946" y="134"/>
                    </a:lnTo>
                    <a:lnTo>
                      <a:pt x="1946" y="131"/>
                    </a:lnTo>
                    <a:lnTo>
                      <a:pt x="1951" y="129"/>
                    </a:lnTo>
                    <a:lnTo>
                      <a:pt x="1954" y="124"/>
                    </a:lnTo>
                    <a:lnTo>
                      <a:pt x="1959" y="119"/>
                    </a:lnTo>
                    <a:lnTo>
                      <a:pt x="1961" y="116"/>
                    </a:lnTo>
                    <a:lnTo>
                      <a:pt x="1964" y="111"/>
                    </a:lnTo>
                    <a:lnTo>
                      <a:pt x="1961" y="108"/>
                    </a:lnTo>
                    <a:lnTo>
                      <a:pt x="1954" y="108"/>
                    </a:lnTo>
                    <a:lnTo>
                      <a:pt x="1949" y="111"/>
                    </a:lnTo>
                    <a:lnTo>
                      <a:pt x="1944" y="111"/>
                    </a:lnTo>
                    <a:lnTo>
                      <a:pt x="1939" y="111"/>
                    </a:lnTo>
                    <a:lnTo>
                      <a:pt x="1934" y="108"/>
                    </a:lnTo>
                    <a:lnTo>
                      <a:pt x="1931" y="108"/>
                    </a:lnTo>
                    <a:lnTo>
                      <a:pt x="1926" y="108"/>
                    </a:lnTo>
                    <a:lnTo>
                      <a:pt x="1924" y="108"/>
                    </a:lnTo>
                    <a:lnTo>
                      <a:pt x="1919" y="108"/>
                    </a:lnTo>
                    <a:lnTo>
                      <a:pt x="1916" y="108"/>
                    </a:lnTo>
                    <a:lnTo>
                      <a:pt x="1914" y="111"/>
                    </a:lnTo>
                    <a:lnTo>
                      <a:pt x="1911" y="111"/>
                    </a:lnTo>
                    <a:lnTo>
                      <a:pt x="1906" y="111"/>
                    </a:lnTo>
                    <a:lnTo>
                      <a:pt x="1898" y="116"/>
                    </a:lnTo>
                    <a:lnTo>
                      <a:pt x="1888" y="121"/>
                    </a:lnTo>
                    <a:lnTo>
                      <a:pt x="1876" y="126"/>
                    </a:lnTo>
                    <a:lnTo>
                      <a:pt x="1866" y="129"/>
                    </a:lnTo>
                    <a:lnTo>
                      <a:pt x="1853" y="134"/>
                    </a:lnTo>
                    <a:lnTo>
                      <a:pt x="1845" y="139"/>
                    </a:lnTo>
                    <a:lnTo>
                      <a:pt x="1838" y="144"/>
                    </a:lnTo>
                    <a:lnTo>
                      <a:pt x="1835" y="149"/>
                    </a:lnTo>
                    <a:lnTo>
                      <a:pt x="1833" y="151"/>
                    </a:lnTo>
                    <a:lnTo>
                      <a:pt x="1830" y="156"/>
                    </a:lnTo>
                    <a:lnTo>
                      <a:pt x="1830" y="159"/>
                    </a:lnTo>
                    <a:lnTo>
                      <a:pt x="1828" y="161"/>
                    </a:lnTo>
                    <a:lnTo>
                      <a:pt x="1825" y="164"/>
                    </a:lnTo>
                    <a:lnTo>
                      <a:pt x="1820" y="166"/>
                    </a:lnTo>
                    <a:lnTo>
                      <a:pt x="1815" y="166"/>
                    </a:lnTo>
                    <a:lnTo>
                      <a:pt x="1808" y="166"/>
                    </a:lnTo>
                    <a:lnTo>
                      <a:pt x="1800" y="169"/>
                    </a:lnTo>
                    <a:lnTo>
                      <a:pt x="1792" y="169"/>
                    </a:lnTo>
                    <a:lnTo>
                      <a:pt x="1782" y="174"/>
                    </a:lnTo>
                    <a:lnTo>
                      <a:pt x="1775" y="176"/>
                    </a:lnTo>
                    <a:lnTo>
                      <a:pt x="1767" y="182"/>
                    </a:lnTo>
                    <a:lnTo>
                      <a:pt x="1760" y="184"/>
                    </a:lnTo>
                    <a:lnTo>
                      <a:pt x="1755" y="189"/>
                    </a:lnTo>
                    <a:lnTo>
                      <a:pt x="1752" y="192"/>
                    </a:lnTo>
                    <a:lnTo>
                      <a:pt x="1750" y="197"/>
                    </a:lnTo>
                    <a:lnTo>
                      <a:pt x="1745" y="202"/>
                    </a:lnTo>
                    <a:lnTo>
                      <a:pt x="1737" y="207"/>
                    </a:lnTo>
                    <a:lnTo>
                      <a:pt x="1727" y="212"/>
                    </a:lnTo>
                    <a:lnTo>
                      <a:pt x="1719" y="217"/>
                    </a:lnTo>
                    <a:lnTo>
                      <a:pt x="1712" y="222"/>
                    </a:lnTo>
                    <a:lnTo>
                      <a:pt x="1707" y="229"/>
                    </a:lnTo>
                    <a:lnTo>
                      <a:pt x="1704" y="234"/>
                    </a:lnTo>
                    <a:lnTo>
                      <a:pt x="1704" y="240"/>
                    </a:lnTo>
                    <a:lnTo>
                      <a:pt x="1702" y="247"/>
                    </a:lnTo>
                    <a:lnTo>
                      <a:pt x="1697" y="252"/>
                    </a:lnTo>
                    <a:lnTo>
                      <a:pt x="1692" y="255"/>
                    </a:lnTo>
                    <a:lnTo>
                      <a:pt x="1684" y="260"/>
                    </a:lnTo>
                    <a:lnTo>
                      <a:pt x="1677" y="262"/>
                    </a:lnTo>
                    <a:lnTo>
                      <a:pt x="1669" y="265"/>
                    </a:lnTo>
                    <a:lnTo>
                      <a:pt x="1659" y="267"/>
                    </a:lnTo>
                    <a:lnTo>
                      <a:pt x="1651" y="270"/>
                    </a:lnTo>
                    <a:lnTo>
                      <a:pt x="1646" y="272"/>
                    </a:lnTo>
                    <a:lnTo>
                      <a:pt x="1639" y="277"/>
                    </a:lnTo>
                    <a:lnTo>
                      <a:pt x="1636" y="280"/>
                    </a:lnTo>
                    <a:lnTo>
                      <a:pt x="1634" y="282"/>
                    </a:lnTo>
                    <a:lnTo>
                      <a:pt x="1634" y="287"/>
                    </a:lnTo>
                    <a:lnTo>
                      <a:pt x="1634" y="290"/>
                    </a:lnTo>
                    <a:lnTo>
                      <a:pt x="1636" y="295"/>
                    </a:lnTo>
                    <a:close/>
                    <a:moveTo>
                      <a:pt x="1258" y="159"/>
                    </a:moveTo>
                    <a:lnTo>
                      <a:pt x="1258" y="159"/>
                    </a:lnTo>
                    <a:lnTo>
                      <a:pt x="1261" y="159"/>
                    </a:lnTo>
                    <a:lnTo>
                      <a:pt x="1263" y="164"/>
                    </a:lnTo>
                    <a:lnTo>
                      <a:pt x="1271" y="166"/>
                    </a:lnTo>
                    <a:lnTo>
                      <a:pt x="1278" y="166"/>
                    </a:lnTo>
                    <a:lnTo>
                      <a:pt x="1283" y="161"/>
                    </a:lnTo>
                    <a:lnTo>
                      <a:pt x="1288" y="159"/>
                    </a:lnTo>
                    <a:lnTo>
                      <a:pt x="1291" y="156"/>
                    </a:lnTo>
                    <a:lnTo>
                      <a:pt x="1293" y="154"/>
                    </a:lnTo>
                    <a:lnTo>
                      <a:pt x="1296" y="156"/>
                    </a:lnTo>
                    <a:lnTo>
                      <a:pt x="1301" y="159"/>
                    </a:lnTo>
                    <a:lnTo>
                      <a:pt x="1306" y="164"/>
                    </a:lnTo>
                    <a:lnTo>
                      <a:pt x="1311" y="169"/>
                    </a:lnTo>
                    <a:lnTo>
                      <a:pt x="1316" y="174"/>
                    </a:lnTo>
                    <a:lnTo>
                      <a:pt x="1316" y="176"/>
                    </a:lnTo>
                    <a:lnTo>
                      <a:pt x="1311" y="174"/>
                    </a:lnTo>
                    <a:lnTo>
                      <a:pt x="1306" y="171"/>
                    </a:lnTo>
                    <a:lnTo>
                      <a:pt x="1298" y="169"/>
                    </a:lnTo>
                    <a:lnTo>
                      <a:pt x="1296" y="171"/>
                    </a:lnTo>
                    <a:lnTo>
                      <a:pt x="1296" y="176"/>
                    </a:lnTo>
                    <a:lnTo>
                      <a:pt x="1296" y="182"/>
                    </a:lnTo>
                    <a:lnTo>
                      <a:pt x="1301" y="184"/>
                    </a:lnTo>
                    <a:lnTo>
                      <a:pt x="1303" y="189"/>
                    </a:lnTo>
                    <a:lnTo>
                      <a:pt x="1303" y="194"/>
                    </a:lnTo>
                    <a:lnTo>
                      <a:pt x="1301" y="197"/>
                    </a:lnTo>
                    <a:lnTo>
                      <a:pt x="1296" y="199"/>
                    </a:lnTo>
                    <a:lnTo>
                      <a:pt x="1293" y="202"/>
                    </a:lnTo>
                    <a:lnTo>
                      <a:pt x="1291" y="204"/>
                    </a:lnTo>
                    <a:lnTo>
                      <a:pt x="1293" y="209"/>
                    </a:lnTo>
                    <a:lnTo>
                      <a:pt x="1296" y="214"/>
                    </a:lnTo>
                    <a:lnTo>
                      <a:pt x="1298" y="214"/>
                    </a:lnTo>
                    <a:lnTo>
                      <a:pt x="1306" y="214"/>
                    </a:lnTo>
                    <a:lnTo>
                      <a:pt x="1313" y="214"/>
                    </a:lnTo>
                    <a:lnTo>
                      <a:pt x="1321" y="214"/>
                    </a:lnTo>
                    <a:lnTo>
                      <a:pt x="1326" y="214"/>
                    </a:lnTo>
                    <a:lnTo>
                      <a:pt x="1331" y="212"/>
                    </a:lnTo>
                    <a:lnTo>
                      <a:pt x="1336" y="209"/>
                    </a:lnTo>
                    <a:lnTo>
                      <a:pt x="1341" y="207"/>
                    </a:lnTo>
                    <a:lnTo>
                      <a:pt x="1346" y="204"/>
                    </a:lnTo>
                    <a:lnTo>
                      <a:pt x="1351" y="204"/>
                    </a:lnTo>
                    <a:lnTo>
                      <a:pt x="1356" y="207"/>
                    </a:lnTo>
                    <a:lnTo>
                      <a:pt x="1359" y="207"/>
                    </a:lnTo>
                    <a:lnTo>
                      <a:pt x="1364" y="207"/>
                    </a:lnTo>
                    <a:lnTo>
                      <a:pt x="1366" y="204"/>
                    </a:lnTo>
                    <a:lnTo>
                      <a:pt x="1371" y="199"/>
                    </a:lnTo>
                    <a:lnTo>
                      <a:pt x="1374" y="197"/>
                    </a:lnTo>
                    <a:lnTo>
                      <a:pt x="1377" y="194"/>
                    </a:lnTo>
                    <a:lnTo>
                      <a:pt x="1374" y="189"/>
                    </a:lnTo>
                    <a:lnTo>
                      <a:pt x="1369" y="187"/>
                    </a:lnTo>
                    <a:lnTo>
                      <a:pt x="1361" y="184"/>
                    </a:lnTo>
                    <a:lnTo>
                      <a:pt x="1359" y="182"/>
                    </a:lnTo>
                    <a:lnTo>
                      <a:pt x="1356" y="179"/>
                    </a:lnTo>
                    <a:lnTo>
                      <a:pt x="1359" y="176"/>
                    </a:lnTo>
                    <a:lnTo>
                      <a:pt x="1364" y="174"/>
                    </a:lnTo>
                    <a:lnTo>
                      <a:pt x="1364" y="171"/>
                    </a:lnTo>
                    <a:lnTo>
                      <a:pt x="1366" y="166"/>
                    </a:lnTo>
                    <a:lnTo>
                      <a:pt x="1364" y="161"/>
                    </a:lnTo>
                    <a:lnTo>
                      <a:pt x="1364" y="159"/>
                    </a:lnTo>
                    <a:lnTo>
                      <a:pt x="1364" y="156"/>
                    </a:lnTo>
                    <a:lnTo>
                      <a:pt x="1364" y="154"/>
                    </a:lnTo>
                    <a:lnTo>
                      <a:pt x="1366" y="151"/>
                    </a:lnTo>
                    <a:lnTo>
                      <a:pt x="1371" y="144"/>
                    </a:lnTo>
                    <a:lnTo>
                      <a:pt x="1377" y="136"/>
                    </a:lnTo>
                    <a:lnTo>
                      <a:pt x="1374" y="129"/>
                    </a:lnTo>
                    <a:lnTo>
                      <a:pt x="1366" y="124"/>
                    </a:lnTo>
                    <a:lnTo>
                      <a:pt x="1359" y="119"/>
                    </a:lnTo>
                    <a:lnTo>
                      <a:pt x="1354" y="116"/>
                    </a:lnTo>
                    <a:lnTo>
                      <a:pt x="1354" y="111"/>
                    </a:lnTo>
                    <a:lnTo>
                      <a:pt x="1359" y="108"/>
                    </a:lnTo>
                    <a:lnTo>
                      <a:pt x="1366" y="103"/>
                    </a:lnTo>
                    <a:lnTo>
                      <a:pt x="1371" y="98"/>
                    </a:lnTo>
                    <a:lnTo>
                      <a:pt x="1374" y="91"/>
                    </a:lnTo>
                    <a:lnTo>
                      <a:pt x="1374" y="86"/>
                    </a:lnTo>
                    <a:lnTo>
                      <a:pt x="1374" y="78"/>
                    </a:lnTo>
                    <a:lnTo>
                      <a:pt x="1374" y="71"/>
                    </a:lnTo>
                    <a:lnTo>
                      <a:pt x="1374" y="66"/>
                    </a:lnTo>
                    <a:lnTo>
                      <a:pt x="1377" y="55"/>
                    </a:lnTo>
                    <a:lnTo>
                      <a:pt x="1377" y="48"/>
                    </a:lnTo>
                    <a:lnTo>
                      <a:pt x="1379" y="40"/>
                    </a:lnTo>
                    <a:lnTo>
                      <a:pt x="1377" y="38"/>
                    </a:lnTo>
                    <a:lnTo>
                      <a:pt x="1374" y="35"/>
                    </a:lnTo>
                    <a:lnTo>
                      <a:pt x="1369" y="38"/>
                    </a:lnTo>
                    <a:lnTo>
                      <a:pt x="1366" y="35"/>
                    </a:lnTo>
                    <a:lnTo>
                      <a:pt x="1369" y="30"/>
                    </a:lnTo>
                    <a:lnTo>
                      <a:pt x="1374" y="23"/>
                    </a:lnTo>
                    <a:lnTo>
                      <a:pt x="1377" y="18"/>
                    </a:lnTo>
                    <a:lnTo>
                      <a:pt x="1377" y="10"/>
                    </a:lnTo>
                    <a:lnTo>
                      <a:pt x="1377" y="5"/>
                    </a:lnTo>
                    <a:lnTo>
                      <a:pt x="1374" y="5"/>
                    </a:lnTo>
                    <a:lnTo>
                      <a:pt x="1371" y="5"/>
                    </a:lnTo>
                    <a:lnTo>
                      <a:pt x="1369" y="5"/>
                    </a:lnTo>
                    <a:lnTo>
                      <a:pt x="1366" y="5"/>
                    </a:lnTo>
                    <a:lnTo>
                      <a:pt x="1361" y="3"/>
                    </a:lnTo>
                    <a:lnTo>
                      <a:pt x="1356" y="3"/>
                    </a:lnTo>
                    <a:lnTo>
                      <a:pt x="1354" y="0"/>
                    </a:lnTo>
                    <a:lnTo>
                      <a:pt x="1351" y="0"/>
                    </a:lnTo>
                    <a:lnTo>
                      <a:pt x="1349" y="3"/>
                    </a:lnTo>
                    <a:lnTo>
                      <a:pt x="1346" y="5"/>
                    </a:lnTo>
                    <a:lnTo>
                      <a:pt x="1341" y="5"/>
                    </a:lnTo>
                    <a:lnTo>
                      <a:pt x="1336" y="5"/>
                    </a:lnTo>
                    <a:lnTo>
                      <a:pt x="1334" y="5"/>
                    </a:lnTo>
                    <a:lnTo>
                      <a:pt x="1329" y="8"/>
                    </a:lnTo>
                    <a:lnTo>
                      <a:pt x="1326" y="8"/>
                    </a:lnTo>
                    <a:lnTo>
                      <a:pt x="1324" y="8"/>
                    </a:lnTo>
                    <a:lnTo>
                      <a:pt x="1324" y="10"/>
                    </a:lnTo>
                    <a:lnTo>
                      <a:pt x="1321" y="13"/>
                    </a:lnTo>
                    <a:lnTo>
                      <a:pt x="1319" y="13"/>
                    </a:lnTo>
                    <a:lnTo>
                      <a:pt x="1316" y="13"/>
                    </a:lnTo>
                    <a:lnTo>
                      <a:pt x="1311" y="15"/>
                    </a:lnTo>
                    <a:lnTo>
                      <a:pt x="1303" y="18"/>
                    </a:lnTo>
                    <a:lnTo>
                      <a:pt x="1301" y="20"/>
                    </a:lnTo>
                    <a:lnTo>
                      <a:pt x="1296" y="25"/>
                    </a:lnTo>
                    <a:lnTo>
                      <a:pt x="1293" y="30"/>
                    </a:lnTo>
                    <a:lnTo>
                      <a:pt x="1293" y="35"/>
                    </a:lnTo>
                    <a:lnTo>
                      <a:pt x="1293" y="38"/>
                    </a:lnTo>
                    <a:lnTo>
                      <a:pt x="1293" y="40"/>
                    </a:lnTo>
                    <a:lnTo>
                      <a:pt x="1291" y="40"/>
                    </a:lnTo>
                    <a:lnTo>
                      <a:pt x="1286" y="43"/>
                    </a:lnTo>
                    <a:lnTo>
                      <a:pt x="1281" y="43"/>
                    </a:lnTo>
                    <a:lnTo>
                      <a:pt x="1278" y="45"/>
                    </a:lnTo>
                    <a:lnTo>
                      <a:pt x="1276" y="48"/>
                    </a:lnTo>
                    <a:lnTo>
                      <a:pt x="1273" y="50"/>
                    </a:lnTo>
                    <a:lnTo>
                      <a:pt x="1271" y="53"/>
                    </a:lnTo>
                    <a:lnTo>
                      <a:pt x="1268" y="55"/>
                    </a:lnTo>
                    <a:lnTo>
                      <a:pt x="1266" y="58"/>
                    </a:lnTo>
                    <a:lnTo>
                      <a:pt x="1263" y="61"/>
                    </a:lnTo>
                    <a:lnTo>
                      <a:pt x="1261" y="66"/>
                    </a:lnTo>
                    <a:lnTo>
                      <a:pt x="1261" y="71"/>
                    </a:lnTo>
                    <a:lnTo>
                      <a:pt x="1266" y="76"/>
                    </a:lnTo>
                    <a:lnTo>
                      <a:pt x="1268" y="81"/>
                    </a:lnTo>
                    <a:lnTo>
                      <a:pt x="1271" y="86"/>
                    </a:lnTo>
                    <a:lnTo>
                      <a:pt x="1271" y="88"/>
                    </a:lnTo>
                    <a:lnTo>
                      <a:pt x="1268" y="91"/>
                    </a:lnTo>
                    <a:lnTo>
                      <a:pt x="1268" y="96"/>
                    </a:lnTo>
                    <a:lnTo>
                      <a:pt x="1266" y="96"/>
                    </a:lnTo>
                    <a:lnTo>
                      <a:pt x="1263" y="93"/>
                    </a:lnTo>
                    <a:lnTo>
                      <a:pt x="1261" y="88"/>
                    </a:lnTo>
                    <a:lnTo>
                      <a:pt x="1258" y="83"/>
                    </a:lnTo>
                    <a:lnTo>
                      <a:pt x="1256" y="78"/>
                    </a:lnTo>
                    <a:lnTo>
                      <a:pt x="1253" y="76"/>
                    </a:lnTo>
                    <a:lnTo>
                      <a:pt x="1250" y="78"/>
                    </a:lnTo>
                    <a:lnTo>
                      <a:pt x="1248" y="81"/>
                    </a:lnTo>
                    <a:lnTo>
                      <a:pt x="1245" y="86"/>
                    </a:lnTo>
                    <a:lnTo>
                      <a:pt x="1243" y="88"/>
                    </a:lnTo>
                    <a:lnTo>
                      <a:pt x="1240" y="93"/>
                    </a:lnTo>
                    <a:lnTo>
                      <a:pt x="1240" y="98"/>
                    </a:lnTo>
                    <a:lnTo>
                      <a:pt x="1238" y="108"/>
                    </a:lnTo>
                    <a:lnTo>
                      <a:pt x="1235" y="116"/>
                    </a:lnTo>
                    <a:lnTo>
                      <a:pt x="1235" y="121"/>
                    </a:lnTo>
                    <a:lnTo>
                      <a:pt x="1235" y="126"/>
                    </a:lnTo>
                    <a:lnTo>
                      <a:pt x="1238" y="131"/>
                    </a:lnTo>
                    <a:lnTo>
                      <a:pt x="1243" y="134"/>
                    </a:lnTo>
                    <a:lnTo>
                      <a:pt x="1245" y="134"/>
                    </a:lnTo>
                    <a:lnTo>
                      <a:pt x="1250" y="134"/>
                    </a:lnTo>
                    <a:lnTo>
                      <a:pt x="1253" y="136"/>
                    </a:lnTo>
                    <a:lnTo>
                      <a:pt x="1256" y="134"/>
                    </a:lnTo>
                    <a:lnTo>
                      <a:pt x="1258" y="134"/>
                    </a:lnTo>
                    <a:lnTo>
                      <a:pt x="1258" y="136"/>
                    </a:lnTo>
                    <a:lnTo>
                      <a:pt x="1256" y="141"/>
                    </a:lnTo>
                    <a:lnTo>
                      <a:pt x="1253" y="144"/>
                    </a:lnTo>
                    <a:lnTo>
                      <a:pt x="1253" y="146"/>
                    </a:lnTo>
                    <a:lnTo>
                      <a:pt x="1258" y="159"/>
                    </a:lnTo>
                    <a:close/>
                    <a:moveTo>
                      <a:pt x="1866" y="1003"/>
                    </a:moveTo>
                    <a:lnTo>
                      <a:pt x="1840" y="1024"/>
                    </a:lnTo>
                    <a:lnTo>
                      <a:pt x="1813" y="1067"/>
                    </a:lnTo>
                    <a:lnTo>
                      <a:pt x="1808" y="1082"/>
                    </a:lnTo>
                    <a:lnTo>
                      <a:pt x="1808" y="1102"/>
                    </a:lnTo>
                    <a:lnTo>
                      <a:pt x="1823" y="1097"/>
                    </a:lnTo>
                    <a:lnTo>
                      <a:pt x="1850" y="1102"/>
                    </a:lnTo>
                    <a:lnTo>
                      <a:pt x="1866" y="1112"/>
                    </a:lnTo>
                    <a:lnTo>
                      <a:pt x="1881" y="1107"/>
                    </a:lnTo>
                    <a:lnTo>
                      <a:pt x="1893" y="1122"/>
                    </a:lnTo>
                    <a:lnTo>
                      <a:pt x="1914" y="1117"/>
                    </a:lnTo>
                    <a:lnTo>
                      <a:pt x="1914" y="1097"/>
                    </a:lnTo>
                    <a:lnTo>
                      <a:pt x="1903" y="1072"/>
                    </a:lnTo>
                    <a:lnTo>
                      <a:pt x="1861" y="1051"/>
                    </a:lnTo>
                    <a:lnTo>
                      <a:pt x="1856" y="1041"/>
                    </a:lnTo>
                    <a:lnTo>
                      <a:pt x="1866" y="1019"/>
                    </a:lnTo>
                    <a:lnTo>
                      <a:pt x="1866" y="1003"/>
                    </a:lnTo>
                    <a:close/>
                    <a:moveTo>
                      <a:pt x="1258" y="247"/>
                    </a:moveTo>
                    <a:lnTo>
                      <a:pt x="1258" y="245"/>
                    </a:lnTo>
                    <a:lnTo>
                      <a:pt x="1256" y="245"/>
                    </a:lnTo>
                    <a:lnTo>
                      <a:pt x="1253" y="247"/>
                    </a:lnTo>
                    <a:lnTo>
                      <a:pt x="1258" y="247"/>
                    </a:lnTo>
                    <a:close/>
                    <a:moveTo>
                      <a:pt x="1238" y="219"/>
                    </a:moveTo>
                    <a:lnTo>
                      <a:pt x="1243" y="219"/>
                    </a:lnTo>
                    <a:lnTo>
                      <a:pt x="1250" y="224"/>
                    </a:lnTo>
                    <a:lnTo>
                      <a:pt x="1253" y="227"/>
                    </a:lnTo>
                    <a:lnTo>
                      <a:pt x="1256" y="227"/>
                    </a:lnTo>
                    <a:lnTo>
                      <a:pt x="1261" y="224"/>
                    </a:lnTo>
                    <a:lnTo>
                      <a:pt x="1266" y="224"/>
                    </a:lnTo>
                    <a:lnTo>
                      <a:pt x="1268" y="227"/>
                    </a:lnTo>
                    <a:lnTo>
                      <a:pt x="1271" y="229"/>
                    </a:lnTo>
                    <a:lnTo>
                      <a:pt x="1271" y="234"/>
                    </a:lnTo>
                    <a:lnTo>
                      <a:pt x="1273" y="237"/>
                    </a:lnTo>
                    <a:lnTo>
                      <a:pt x="1273" y="240"/>
                    </a:lnTo>
                    <a:lnTo>
                      <a:pt x="1273" y="245"/>
                    </a:lnTo>
                    <a:lnTo>
                      <a:pt x="1273" y="252"/>
                    </a:lnTo>
                    <a:lnTo>
                      <a:pt x="1273" y="257"/>
                    </a:lnTo>
                    <a:lnTo>
                      <a:pt x="1276" y="262"/>
                    </a:lnTo>
                    <a:lnTo>
                      <a:pt x="1281" y="265"/>
                    </a:lnTo>
                    <a:lnTo>
                      <a:pt x="1283" y="267"/>
                    </a:lnTo>
                    <a:lnTo>
                      <a:pt x="1288" y="270"/>
                    </a:lnTo>
                    <a:lnTo>
                      <a:pt x="1291" y="270"/>
                    </a:lnTo>
                    <a:lnTo>
                      <a:pt x="1296" y="270"/>
                    </a:lnTo>
                    <a:lnTo>
                      <a:pt x="1301" y="272"/>
                    </a:lnTo>
                    <a:lnTo>
                      <a:pt x="1306" y="272"/>
                    </a:lnTo>
                    <a:lnTo>
                      <a:pt x="1311" y="270"/>
                    </a:lnTo>
                    <a:lnTo>
                      <a:pt x="1313" y="270"/>
                    </a:lnTo>
                    <a:lnTo>
                      <a:pt x="1319" y="270"/>
                    </a:lnTo>
                    <a:lnTo>
                      <a:pt x="1321" y="267"/>
                    </a:lnTo>
                    <a:lnTo>
                      <a:pt x="1324" y="267"/>
                    </a:lnTo>
                    <a:lnTo>
                      <a:pt x="1329" y="267"/>
                    </a:lnTo>
                    <a:lnTo>
                      <a:pt x="1331" y="267"/>
                    </a:lnTo>
                    <a:lnTo>
                      <a:pt x="1336" y="267"/>
                    </a:lnTo>
                    <a:lnTo>
                      <a:pt x="1341" y="265"/>
                    </a:lnTo>
                    <a:lnTo>
                      <a:pt x="1344" y="265"/>
                    </a:lnTo>
                    <a:lnTo>
                      <a:pt x="1346" y="265"/>
                    </a:lnTo>
                    <a:lnTo>
                      <a:pt x="1349" y="260"/>
                    </a:lnTo>
                    <a:lnTo>
                      <a:pt x="1351" y="260"/>
                    </a:lnTo>
                    <a:lnTo>
                      <a:pt x="1354" y="260"/>
                    </a:lnTo>
                    <a:lnTo>
                      <a:pt x="1359" y="262"/>
                    </a:lnTo>
                    <a:lnTo>
                      <a:pt x="1364" y="262"/>
                    </a:lnTo>
                    <a:lnTo>
                      <a:pt x="1366" y="260"/>
                    </a:lnTo>
                    <a:lnTo>
                      <a:pt x="1371" y="260"/>
                    </a:lnTo>
                    <a:lnTo>
                      <a:pt x="1374" y="255"/>
                    </a:lnTo>
                    <a:lnTo>
                      <a:pt x="1379" y="252"/>
                    </a:lnTo>
                    <a:lnTo>
                      <a:pt x="1379" y="250"/>
                    </a:lnTo>
                    <a:lnTo>
                      <a:pt x="1379" y="245"/>
                    </a:lnTo>
                    <a:lnTo>
                      <a:pt x="1379" y="240"/>
                    </a:lnTo>
                    <a:lnTo>
                      <a:pt x="1377" y="234"/>
                    </a:lnTo>
                    <a:lnTo>
                      <a:pt x="1374" y="232"/>
                    </a:lnTo>
                    <a:lnTo>
                      <a:pt x="1371" y="229"/>
                    </a:lnTo>
                    <a:lnTo>
                      <a:pt x="1366" y="227"/>
                    </a:lnTo>
                    <a:lnTo>
                      <a:pt x="1361" y="224"/>
                    </a:lnTo>
                    <a:lnTo>
                      <a:pt x="1356" y="224"/>
                    </a:lnTo>
                    <a:lnTo>
                      <a:pt x="1354" y="222"/>
                    </a:lnTo>
                    <a:lnTo>
                      <a:pt x="1344" y="224"/>
                    </a:lnTo>
                    <a:lnTo>
                      <a:pt x="1341" y="224"/>
                    </a:lnTo>
                    <a:lnTo>
                      <a:pt x="1336" y="229"/>
                    </a:lnTo>
                    <a:lnTo>
                      <a:pt x="1334" y="232"/>
                    </a:lnTo>
                    <a:lnTo>
                      <a:pt x="1331" y="234"/>
                    </a:lnTo>
                    <a:lnTo>
                      <a:pt x="1326" y="240"/>
                    </a:lnTo>
                    <a:lnTo>
                      <a:pt x="1324" y="240"/>
                    </a:lnTo>
                    <a:lnTo>
                      <a:pt x="1321" y="240"/>
                    </a:lnTo>
                    <a:lnTo>
                      <a:pt x="1313" y="240"/>
                    </a:lnTo>
                    <a:lnTo>
                      <a:pt x="1306" y="240"/>
                    </a:lnTo>
                    <a:lnTo>
                      <a:pt x="1301" y="240"/>
                    </a:lnTo>
                    <a:lnTo>
                      <a:pt x="1298" y="237"/>
                    </a:lnTo>
                    <a:lnTo>
                      <a:pt x="1296" y="232"/>
                    </a:lnTo>
                    <a:lnTo>
                      <a:pt x="1293" y="227"/>
                    </a:lnTo>
                    <a:lnTo>
                      <a:pt x="1288" y="224"/>
                    </a:lnTo>
                    <a:lnTo>
                      <a:pt x="1286" y="217"/>
                    </a:lnTo>
                    <a:lnTo>
                      <a:pt x="1283" y="214"/>
                    </a:lnTo>
                    <a:lnTo>
                      <a:pt x="1283" y="212"/>
                    </a:lnTo>
                    <a:lnTo>
                      <a:pt x="1281" y="212"/>
                    </a:lnTo>
                    <a:lnTo>
                      <a:pt x="1238" y="219"/>
                    </a:lnTo>
                    <a:close/>
                    <a:moveTo>
                      <a:pt x="1271" y="217"/>
                    </a:moveTo>
                    <a:lnTo>
                      <a:pt x="1268" y="217"/>
                    </a:lnTo>
                    <a:lnTo>
                      <a:pt x="1271" y="217"/>
                    </a:lnTo>
                    <a:close/>
                    <a:moveTo>
                      <a:pt x="1404" y="1810"/>
                    </a:moveTo>
                    <a:lnTo>
                      <a:pt x="1404" y="1810"/>
                    </a:lnTo>
                    <a:lnTo>
                      <a:pt x="1404" y="1803"/>
                    </a:lnTo>
                    <a:lnTo>
                      <a:pt x="1402" y="1798"/>
                    </a:lnTo>
                    <a:lnTo>
                      <a:pt x="1399" y="1795"/>
                    </a:lnTo>
                    <a:lnTo>
                      <a:pt x="1404" y="1737"/>
                    </a:lnTo>
                    <a:lnTo>
                      <a:pt x="1377" y="1732"/>
                    </a:lnTo>
                    <a:lnTo>
                      <a:pt x="1346" y="1727"/>
                    </a:lnTo>
                    <a:lnTo>
                      <a:pt x="1339" y="1725"/>
                    </a:lnTo>
                    <a:lnTo>
                      <a:pt x="1331" y="1722"/>
                    </a:lnTo>
                    <a:lnTo>
                      <a:pt x="1329" y="1722"/>
                    </a:lnTo>
                    <a:lnTo>
                      <a:pt x="1316" y="1720"/>
                    </a:lnTo>
                    <a:lnTo>
                      <a:pt x="1308" y="1717"/>
                    </a:lnTo>
                    <a:lnTo>
                      <a:pt x="1308" y="1694"/>
                    </a:lnTo>
                    <a:lnTo>
                      <a:pt x="1303" y="1689"/>
                    </a:lnTo>
                    <a:lnTo>
                      <a:pt x="1321" y="1679"/>
                    </a:lnTo>
                    <a:lnTo>
                      <a:pt x="1336" y="1669"/>
                    </a:lnTo>
                    <a:lnTo>
                      <a:pt x="1346" y="1629"/>
                    </a:lnTo>
                    <a:lnTo>
                      <a:pt x="1283" y="1639"/>
                    </a:lnTo>
                    <a:lnTo>
                      <a:pt x="1258" y="1674"/>
                    </a:lnTo>
                    <a:lnTo>
                      <a:pt x="1215" y="1679"/>
                    </a:lnTo>
                    <a:lnTo>
                      <a:pt x="1172" y="1629"/>
                    </a:lnTo>
                    <a:lnTo>
                      <a:pt x="1167" y="1561"/>
                    </a:lnTo>
                    <a:lnTo>
                      <a:pt x="1180" y="1546"/>
                    </a:lnTo>
                    <a:lnTo>
                      <a:pt x="1177" y="1546"/>
                    </a:lnTo>
                    <a:lnTo>
                      <a:pt x="1177" y="1510"/>
                    </a:lnTo>
                    <a:lnTo>
                      <a:pt x="1200" y="1490"/>
                    </a:lnTo>
                    <a:lnTo>
                      <a:pt x="1215" y="1472"/>
                    </a:lnTo>
                    <a:lnTo>
                      <a:pt x="1268" y="1477"/>
                    </a:lnTo>
                    <a:lnTo>
                      <a:pt x="1298" y="1477"/>
                    </a:lnTo>
                    <a:lnTo>
                      <a:pt x="1341" y="1467"/>
                    </a:lnTo>
                    <a:lnTo>
                      <a:pt x="1366" y="1467"/>
                    </a:lnTo>
                    <a:lnTo>
                      <a:pt x="1392" y="1462"/>
                    </a:lnTo>
                    <a:lnTo>
                      <a:pt x="1399" y="1490"/>
                    </a:lnTo>
                    <a:lnTo>
                      <a:pt x="1409" y="1525"/>
                    </a:lnTo>
                    <a:lnTo>
                      <a:pt x="1442" y="1556"/>
                    </a:lnTo>
                    <a:lnTo>
                      <a:pt x="1457" y="1561"/>
                    </a:lnTo>
                    <a:lnTo>
                      <a:pt x="1452" y="1510"/>
                    </a:lnTo>
                    <a:lnTo>
                      <a:pt x="1429" y="1452"/>
                    </a:lnTo>
                    <a:lnTo>
                      <a:pt x="1457" y="1422"/>
                    </a:lnTo>
                    <a:lnTo>
                      <a:pt x="1482" y="1412"/>
                    </a:lnTo>
                    <a:lnTo>
                      <a:pt x="1530" y="1367"/>
                    </a:lnTo>
                    <a:lnTo>
                      <a:pt x="1525" y="1334"/>
                    </a:lnTo>
                    <a:lnTo>
                      <a:pt x="1520" y="1304"/>
                    </a:lnTo>
                    <a:lnTo>
                      <a:pt x="1535" y="1314"/>
                    </a:lnTo>
                    <a:lnTo>
                      <a:pt x="1540" y="1309"/>
                    </a:lnTo>
                    <a:lnTo>
                      <a:pt x="1535" y="1288"/>
                    </a:lnTo>
                    <a:lnTo>
                      <a:pt x="1545" y="1288"/>
                    </a:lnTo>
                    <a:lnTo>
                      <a:pt x="1561" y="1283"/>
                    </a:lnTo>
                    <a:lnTo>
                      <a:pt x="1571" y="1258"/>
                    </a:lnTo>
                    <a:lnTo>
                      <a:pt x="1593" y="1253"/>
                    </a:lnTo>
                    <a:lnTo>
                      <a:pt x="1624" y="1235"/>
                    </a:lnTo>
                    <a:lnTo>
                      <a:pt x="1624" y="1195"/>
                    </a:lnTo>
                    <a:lnTo>
                      <a:pt x="1677" y="1170"/>
                    </a:lnTo>
                    <a:lnTo>
                      <a:pt x="1666" y="1117"/>
                    </a:lnTo>
                    <a:lnTo>
                      <a:pt x="1677" y="1170"/>
                    </a:lnTo>
                    <a:lnTo>
                      <a:pt x="1699" y="1155"/>
                    </a:lnTo>
                    <a:lnTo>
                      <a:pt x="1714" y="1160"/>
                    </a:lnTo>
                    <a:lnTo>
                      <a:pt x="1704" y="1175"/>
                    </a:lnTo>
                    <a:lnTo>
                      <a:pt x="1714" y="1195"/>
                    </a:lnTo>
                    <a:lnTo>
                      <a:pt x="1760" y="1160"/>
                    </a:lnTo>
                    <a:lnTo>
                      <a:pt x="1777" y="1137"/>
                    </a:lnTo>
                    <a:lnTo>
                      <a:pt x="1729" y="1132"/>
                    </a:lnTo>
                    <a:lnTo>
                      <a:pt x="1709" y="1102"/>
                    </a:lnTo>
                    <a:lnTo>
                      <a:pt x="1724" y="1087"/>
                    </a:lnTo>
                    <a:lnTo>
                      <a:pt x="1729" y="1067"/>
                    </a:lnTo>
                    <a:lnTo>
                      <a:pt x="1656" y="1082"/>
                    </a:lnTo>
                    <a:lnTo>
                      <a:pt x="1619" y="1112"/>
                    </a:lnTo>
                    <a:lnTo>
                      <a:pt x="1636" y="1077"/>
                    </a:lnTo>
                    <a:lnTo>
                      <a:pt x="1671" y="1056"/>
                    </a:lnTo>
                    <a:lnTo>
                      <a:pt x="1692" y="1034"/>
                    </a:lnTo>
                    <a:lnTo>
                      <a:pt x="1755" y="1039"/>
                    </a:lnTo>
                    <a:lnTo>
                      <a:pt x="1803" y="1034"/>
                    </a:lnTo>
                    <a:lnTo>
                      <a:pt x="1840" y="1009"/>
                    </a:lnTo>
                    <a:lnTo>
                      <a:pt x="1866" y="988"/>
                    </a:lnTo>
                    <a:lnTo>
                      <a:pt x="1845" y="938"/>
                    </a:lnTo>
                    <a:lnTo>
                      <a:pt x="1840" y="910"/>
                    </a:lnTo>
                    <a:lnTo>
                      <a:pt x="1772" y="875"/>
                    </a:lnTo>
                    <a:lnTo>
                      <a:pt x="1772" y="855"/>
                    </a:lnTo>
                    <a:lnTo>
                      <a:pt x="1714" y="746"/>
                    </a:lnTo>
                    <a:lnTo>
                      <a:pt x="1699" y="792"/>
                    </a:lnTo>
                    <a:lnTo>
                      <a:pt x="1661" y="802"/>
                    </a:lnTo>
                    <a:lnTo>
                      <a:pt x="1651" y="792"/>
                    </a:lnTo>
                    <a:lnTo>
                      <a:pt x="1636" y="792"/>
                    </a:lnTo>
                    <a:lnTo>
                      <a:pt x="1636" y="719"/>
                    </a:lnTo>
                    <a:lnTo>
                      <a:pt x="1603" y="714"/>
                    </a:lnTo>
                    <a:lnTo>
                      <a:pt x="1578" y="678"/>
                    </a:lnTo>
                    <a:lnTo>
                      <a:pt x="1550" y="683"/>
                    </a:lnTo>
                    <a:lnTo>
                      <a:pt x="1520" y="673"/>
                    </a:lnTo>
                    <a:lnTo>
                      <a:pt x="1500" y="678"/>
                    </a:lnTo>
                    <a:lnTo>
                      <a:pt x="1500" y="703"/>
                    </a:lnTo>
                    <a:lnTo>
                      <a:pt x="1500" y="731"/>
                    </a:lnTo>
                    <a:lnTo>
                      <a:pt x="1495" y="787"/>
                    </a:lnTo>
                    <a:lnTo>
                      <a:pt x="1487" y="807"/>
                    </a:lnTo>
                    <a:lnTo>
                      <a:pt x="1520" y="870"/>
                    </a:lnTo>
                    <a:lnTo>
                      <a:pt x="1467" y="915"/>
                    </a:lnTo>
                    <a:lnTo>
                      <a:pt x="1477" y="993"/>
                    </a:lnTo>
                    <a:lnTo>
                      <a:pt x="1457" y="1009"/>
                    </a:lnTo>
                    <a:lnTo>
                      <a:pt x="1437" y="998"/>
                    </a:lnTo>
                    <a:lnTo>
                      <a:pt x="1424" y="905"/>
                    </a:lnTo>
                    <a:lnTo>
                      <a:pt x="1371" y="900"/>
                    </a:lnTo>
                    <a:lnTo>
                      <a:pt x="1273" y="845"/>
                    </a:lnTo>
                    <a:lnTo>
                      <a:pt x="1253" y="845"/>
                    </a:lnTo>
                    <a:lnTo>
                      <a:pt x="1235" y="797"/>
                    </a:lnTo>
                    <a:lnTo>
                      <a:pt x="1220" y="782"/>
                    </a:lnTo>
                    <a:lnTo>
                      <a:pt x="1263" y="658"/>
                    </a:lnTo>
                    <a:lnTo>
                      <a:pt x="1288" y="630"/>
                    </a:lnTo>
                    <a:lnTo>
                      <a:pt x="1316" y="615"/>
                    </a:lnTo>
                    <a:lnTo>
                      <a:pt x="1331" y="615"/>
                    </a:lnTo>
                    <a:lnTo>
                      <a:pt x="1346" y="565"/>
                    </a:lnTo>
                    <a:lnTo>
                      <a:pt x="1356" y="524"/>
                    </a:lnTo>
                    <a:lnTo>
                      <a:pt x="1409" y="512"/>
                    </a:lnTo>
                    <a:lnTo>
                      <a:pt x="1437" y="492"/>
                    </a:lnTo>
                    <a:lnTo>
                      <a:pt x="1419" y="446"/>
                    </a:lnTo>
                    <a:lnTo>
                      <a:pt x="1432" y="416"/>
                    </a:lnTo>
                    <a:lnTo>
                      <a:pt x="1412" y="393"/>
                    </a:lnTo>
                    <a:lnTo>
                      <a:pt x="1414" y="393"/>
                    </a:lnTo>
                    <a:lnTo>
                      <a:pt x="1417" y="391"/>
                    </a:lnTo>
                    <a:lnTo>
                      <a:pt x="1419" y="388"/>
                    </a:lnTo>
                    <a:lnTo>
                      <a:pt x="1422" y="388"/>
                    </a:lnTo>
                    <a:lnTo>
                      <a:pt x="1424" y="388"/>
                    </a:lnTo>
                    <a:lnTo>
                      <a:pt x="1432" y="388"/>
                    </a:lnTo>
                    <a:lnTo>
                      <a:pt x="1440" y="388"/>
                    </a:lnTo>
                    <a:lnTo>
                      <a:pt x="1442" y="386"/>
                    </a:lnTo>
                    <a:lnTo>
                      <a:pt x="1442" y="383"/>
                    </a:lnTo>
                    <a:lnTo>
                      <a:pt x="1437" y="376"/>
                    </a:lnTo>
                    <a:lnTo>
                      <a:pt x="1437" y="373"/>
                    </a:lnTo>
                    <a:lnTo>
                      <a:pt x="1440" y="373"/>
                    </a:lnTo>
                    <a:lnTo>
                      <a:pt x="1445" y="376"/>
                    </a:lnTo>
                    <a:lnTo>
                      <a:pt x="1452" y="378"/>
                    </a:lnTo>
                    <a:lnTo>
                      <a:pt x="1455" y="381"/>
                    </a:lnTo>
                    <a:lnTo>
                      <a:pt x="1457" y="383"/>
                    </a:lnTo>
                    <a:lnTo>
                      <a:pt x="1462" y="386"/>
                    </a:lnTo>
                    <a:lnTo>
                      <a:pt x="1467" y="388"/>
                    </a:lnTo>
                    <a:lnTo>
                      <a:pt x="1472" y="393"/>
                    </a:lnTo>
                    <a:lnTo>
                      <a:pt x="1477" y="396"/>
                    </a:lnTo>
                    <a:lnTo>
                      <a:pt x="1485" y="398"/>
                    </a:lnTo>
                    <a:lnTo>
                      <a:pt x="1490" y="401"/>
                    </a:lnTo>
                    <a:lnTo>
                      <a:pt x="1495" y="403"/>
                    </a:lnTo>
                    <a:lnTo>
                      <a:pt x="1500" y="406"/>
                    </a:lnTo>
                    <a:lnTo>
                      <a:pt x="1505" y="406"/>
                    </a:lnTo>
                    <a:lnTo>
                      <a:pt x="1510" y="411"/>
                    </a:lnTo>
                    <a:lnTo>
                      <a:pt x="1515" y="413"/>
                    </a:lnTo>
                    <a:lnTo>
                      <a:pt x="1523" y="419"/>
                    </a:lnTo>
                    <a:lnTo>
                      <a:pt x="1528" y="424"/>
                    </a:lnTo>
                    <a:lnTo>
                      <a:pt x="1535" y="431"/>
                    </a:lnTo>
                    <a:lnTo>
                      <a:pt x="1543" y="441"/>
                    </a:lnTo>
                    <a:lnTo>
                      <a:pt x="1545" y="449"/>
                    </a:lnTo>
                    <a:lnTo>
                      <a:pt x="1538" y="456"/>
                    </a:lnTo>
                    <a:lnTo>
                      <a:pt x="1530" y="466"/>
                    </a:lnTo>
                    <a:lnTo>
                      <a:pt x="1528" y="477"/>
                    </a:lnTo>
                    <a:lnTo>
                      <a:pt x="1530" y="479"/>
                    </a:lnTo>
                    <a:lnTo>
                      <a:pt x="1538" y="482"/>
                    </a:lnTo>
                    <a:lnTo>
                      <a:pt x="1543" y="487"/>
                    </a:lnTo>
                    <a:lnTo>
                      <a:pt x="1545" y="489"/>
                    </a:lnTo>
                    <a:lnTo>
                      <a:pt x="1543" y="494"/>
                    </a:lnTo>
                    <a:lnTo>
                      <a:pt x="1535" y="499"/>
                    </a:lnTo>
                    <a:lnTo>
                      <a:pt x="1528" y="504"/>
                    </a:lnTo>
                    <a:lnTo>
                      <a:pt x="1525" y="509"/>
                    </a:lnTo>
                    <a:lnTo>
                      <a:pt x="1520" y="509"/>
                    </a:lnTo>
                    <a:lnTo>
                      <a:pt x="1518" y="509"/>
                    </a:lnTo>
                    <a:lnTo>
                      <a:pt x="1515" y="509"/>
                    </a:lnTo>
                    <a:lnTo>
                      <a:pt x="1513" y="509"/>
                    </a:lnTo>
                    <a:lnTo>
                      <a:pt x="1508" y="512"/>
                    </a:lnTo>
                    <a:lnTo>
                      <a:pt x="1500" y="514"/>
                    </a:lnTo>
                    <a:lnTo>
                      <a:pt x="1495" y="519"/>
                    </a:lnTo>
                    <a:lnTo>
                      <a:pt x="1492" y="522"/>
                    </a:lnTo>
                    <a:lnTo>
                      <a:pt x="1492" y="524"/>
                    </a:lnTo>
                    <a:lnTo>
                      <a:pt x="1495" y="527"/>
                    </a:lnTo>
                    <a:lnTo>
                      <a:pt x="1498" y="529"/>
                    </a:lnTo>
                    <a:lnTo>
                      <a:pt x="1500" y="532"/>
                    </a:lnTo>
                    <a:lnTo>
                      <a:pt x="1503" y="535"/>
                    </a:lnTo>
                    <a:lnTo>
                      <a:pt x="1508" y="537"/>
                    </a:lnTo>
                    <a:lnTo>
                      <a:pt x="1513" y="540"/>
                    </a:lnTo>
                    <a:lnTo>
                      <a:pt x="1518" y="540"/>
                    </a:lnTo>
                    <a:lnTo>
                      <a:pt x="1523" y="537"/>
                    </a:lnTo>
                    <a:lnTo>
                      <a:pt x="1528" y="532"/>
                    </a:lnTo>
                    <a:lnTo>
                      <a:pt x="1530" y="529"/>
                    </a:lnTo>
                    <a:lnTo>
                      <a:pt x="1535" y="527"/>
                    </a:lnTo>
                    <a:lnTo>
                      <a:pt x="1540" y="527"/>
                    </a:lnTo>
                    <a:lnTo>
                      <a:pt x="1548" y="524"/>
                    </a:lnTo>
                    <a:lnTo>
                      <a:pt x="1556" y="519"/>
                    </a:lnTo>
                    <a:lnTo>
                      <a:pt x="1561" y="519"/>
                    </a:lnTo>
                    <a:lnTo>
                      <a:pt x="1563" y="519"/>
                    </a:lnTo>
                    <a:lnTo>
                      <a:pt x="1566" y="522"/>
                    </a:lnTo>
                    <a:lnTo>
                      <a:pt x="1568" y="524"/>
                    </a:lnTo>
                    <a:lnTo>
                      <a:pt x="1571" y="524"/>
                    </a:lnTo>
                    <a:lnTo>
                      <a:pt x="1573" y="527"/>
                    </a:lnTo>
                    <a:lnTo>
                      <a:pt x="1576" y="529"/>
                    </a:lnTo>
                    <a:lnTo>
                      <a:pt x="1578" y="529"/>
                    </a:lnTo>
                    <a:lnTo>
                      <a:pt x="1583" y="532"/>
                    </a:lnTo>
                    <a:lnTo>
                      <a:pt x="1588" y="532"/>
                    </a:lnTo>
                    <a:lnTo>
                      <a:pt x="1593" y="535"/>
                    </a:lnTo>
                    <a:lnTo>
                      <a:pt x="1603" y="535"/>
                    </a:lnTo>
                    <a:lnTo>
                      <a:pt x="1606" y="540"/>
                    </a:lnTo>
                    <a:lnTo>
                      <a:pt x="1606" y="542"/>
                    </a:lnTo>
                    <a:lnTo>
                      <a:pt x="1608" y="547"/>
                    </a:lnTo>
                    <a:lnTo>
                      <a:pt x="1611" y="547"/>
                    </a:lnTo>
                    <a:lnTo>
                      <a:pt x="1616" y="550"/>
                    </a:lnTo>
                    <a:lnTo>
                      <a:pt x="1619" y="550"/>
                    </a:lnTo>
                    <a:lnTo>
                      <a:pt x="1621" y="550"/>
                    </a:lnTo>
                    <a:lnTo>
                      <a:pt x="1624" y="547"/>
                    </a:lnTo>
                    <a:lnTo>
                      <a:pt x="1629" y="547"/>
                    </a:lnTo>
                    <a:lnTo>
                      <a:pt x="1631" y="547"/>
                    </a:lnTo>
                    <a:lnTo>
                      <a:pt x="1634" y="547"/>
                    </a:lnTo>
                    <a:lnTo>
                      <a:pt x="1639" y="547"/>
                    </a:lnTo>
                    <a:lnTo>
                      <a:pt x="1641" y="547"/>
                    </a:lnTo>
                    <a:lnTo>
                      <a:pt x="1644" y="550"/>
                    </a:lnTo>
                    <a:lnTo>
                      <a:pt x="1649" y="550"/>
                    </a:lnTo>
                    <a:lnTo>
                      <a:pt x="1651" y="550"/>
                    </a:lnTo>
                    <a:lnTo>
                      <a:pt x="1654" y="547"/>
                    </a:lnTo>
                    <a:lnTo>
                      <a:pt x="1659" y="547"/>
                    </a:lnTo>
                    <a:lnTo>
                      <a:pt x="1664" y="547"/>
                    </a:lnTo>
                    <a:lnTo>
                      <a:pt x="1669" y="545"/>
                    </a:lnTo>
                    <a:lnTo>
                      <a:pt x="1671" y="545"/>
                    </a:lnTo>
                    <a:lnTo>
                      <a:pt x="1674" y="545"/>
                    </a:lnTo>
                    <a:lnTo>
                      <a:pt x="1679" y="545"/>
                    </a:lnTo>
                    <a:lnTo>
                      <a:pt x="1682" y="545"/>
                    </a:lnTo>
                    <a:lnTo>
                      <a:pt x="1684" y="545"/>
                    </a:lnTo>
                    <a:lnTo>
                      <a:pt x="1687" y="545"/>
                    </a:lnTo>
                    <a:lnTo>
                      <a:pt x="1692" y="545"/>
                    </a:lnTo>
                    <a:lnTo>
                      <a:pt x="1697" y="545"/>
                    </a:lnTo>
                    <a:lnTo>
                      <a:pt x="1699" y="542"/>
                    </a:lnTo>
                    <a:lnTo>
                      <a:pt x="1697" y="540"/>
                    </a:lnTo>
                    <a:lnTo>
                      <a:pt x="1697" y="537"/>
                    </a:lnTo>
                    <a:lnTo>
                      <a:pt x="1692" y="535"/>
                    </a:lnTo>
                    <a:lnTo>
                      <a:pt x="1687" y="532"/>
                    </a:lnTo>
                    <a:lnTo>
                      <a:pt x="1679" y="529"/>
                    </a:lnTo>
                    <a:lnTo>
                      <a:pt x="1677" y="529"/>
                    </a:lnTo>
                    <a:lnTo>
                      <a:pt x="1674" y="527"/>
                    </a:lnTo>
                    <a:lnTo>
                      <a:pt x="1671" y="524"/>
                    </a:lnTo>
                    <a:lnTo>
                      <a:pt x="1669" y="524"/>
                    </a:lnTo>
                    <a:lnTo>
                      <a:pt x="1666" y="524"/>
                    </a:lnTo>
                    <a:lnTo>
                      <a:pt x="1664" y="524"/>
                    </a:lnTo>
                    <a:lnTo>
                      <a:pt x="1661" y="524"/>
                    </a:lnTo>
                    <a:lnTo>
                      <a:pt x="1656" y="522"/>
                    </a:lnTo>
                    <a:lnTo>
                      <a:pt x="1651" y="519"/>
                    </a:lnTo>
                    <a:lnTo>
                      <a:pt x="1641" y="517"/>
                    </a:lnTo>
                    <a:lnTo>
                      <a:pt x="1636" y="514"/>
                    </a:lnTo>
                    <a:lnTo>
                      <a:pt x="1634" y="512"/>
                    </a:lnTo>
                    <a:lnTo>
                      <a:pt x="1634" y="509"/>
                    </a:lnTo>
                    <a:lnTo>
                      <a:pt x="1636" y="509"/>
                    </a:lnTo>
                    <a:lnTo>
                      <a:pt x="1639" y="509"/>
                    </a:lnTo>
                    <a:lnTo>
                      <a:pt x="1644" y="509"/>
                    </a:lnTo>
                    <a:lnTo>
                      <a:pt x="1649" y="512"/>
                    </a:lnTo>
                    <a:lnTo>
                      <a:pt x="1651" y="512"/>
                    </a:lnTo>
                    <a:lnTo>
                      <a:pt x="1656" y="514"/>
                    </a:lnTo>
                    <a:lnTo>
                      <a:pt x="1659" y="514"/>
                    </a:lnTo>
                    <a:lnTo>
                      <a:pt x="1664" y="514"/>
                    </a:lnTo>
                    <a:lnTo>
                      <a:pt x="1666" y="519"/>
                    </a:lnTo>
                    <a:lnTo>
                      <a:pt x="1671" y="519"/>
                    </a:lnTo>
                    <a:lnTo>
                      <a:pt x="1677" y="517"/>
                    </a:lnTo>
                    <a:lnTo>
                      <a:pt x="1687" y="514"/>
                    </a:lnTo>
                    <a:lnTo>
                      <a:pt x="1694" y="514"/>
                    </a:lnTo>
                    <a:lnTo>
                      <a:pt x="1697" y="519"/>
                    </a:lnTo>
                    <a:lnTo>
                      <a:pt x="1699" y="519"/>
                    </a:lnTo>
                    <a:lnTo>
                      <a:pt x="1704" y="522"/>
                    </a:lnTo>
                    <a:lnTo>
                      <a:pt x="1707" y="524"/>
                    </a:lnTo>
                    <a:lnTo>
                      <a:pt x="1707" y="522"/>
                    </a:lnTo>
                    <a:lnTo>
                      <a:pt x="1704" y="519"/>
                    </a:lnTo>
                    <a:lnTo>
                      <a:pt x="1702" y="514"/>
                    </a:lnTo>
                    <a:lnTo>
                      <a:pt x="1699" y="514"/>
                    </a:lnTo>
                    <a:lnTo>
                      <a:pt x="1699" y="509"/>
                    </a:lnTo>
                    <a:lnTo>
                      <a:pt x="1697" y="507"/>
                    </a:lnTo>
                    <a:lnTo>
                      <a:pt x="1694" y="502"/>
                    </a:lnTo>
                    <a:lnTo>
                      <a:pt x="1692" y="494"/>
                    </a:lnTo>
                    <a:lnTo>
                      <a:pt x="1692" y="492"/>
                    </a:lnTo>
                    <a:lnTo>
                      <a:pt x="1692" y="489"/>
                    </a:lnTo>
                    <a:lnTo>
                      <a:pt x="1692" y="487"/>
                    </a:lnTo>
                    <a:lnTo>
                      <a:pt x="1689" y="482"/>
                    </a:lnTo>
                    <a:lnTo>
                      <a:pt x="1682" y="479"/>
                    </a:lnTo>
                    <a:lnTo>
                      <a:pt x="1677" y="479"/>
                    </a:lnTo>
                    <a:lnTo>
                      <a:pt x="1671" y="477"/>
                    </a:lnTo>
                    <a:lnTo>
                      <a:pt x="1669" y="471"/>
                    </a:lnTo>
                    <a:lnTo>
                      <a:pt x="1664" y="469"/>
                    </a:lnTo>
                    <a:lnTo>
                      <a:pt x="1659" y="469"/>
                    </a:lnTo>
                    <a:lnTo>
                      <a:pt x="1651" y="466"/>
                    </a:lnTo>
                    <a:lnTo>
                      <a:pt x="1646" y="466"/>
                    </a:lnTo>
                    <a:lnTo>
                      <a:pt x="1644" y="466"/>
                    </a:lnTo>
                    <a:lnTo>
                      <a:pt x="1639" y="464"/>
                    </a:lnTo>
                    <a:lnTo>
                      <a:pt x="1634" y="461"/>
                    </a:lnTo>
                    <a:lnTo>
                      <a:pt x="1631" y="459"/>
                    </a:lnTo>
                    <a:lnTo>
                      <a:pt x="1626" y="459"/>
                    </a:lnTo>
                    <a:lnTo>
                      <a:pt x="1624" y="454"/>
                    </a:lnTo>
                    <a:lnTo>
                      <a:pt x="1621" y="451"/>
                    </a:lnTo>
                    <a:lnTo>
                      <a:pt x="1616" y="446"/>
                    </a:lnTo>
                    <a:lnTo>
                      <a:pt x="1614" y="441"/>
                    </a:lnTo>
                    <a:lnTo>
                      <a:pt x="1611" y="439"/>
                    </a:lnTo>
                    <a:lnTo>
                      <a:pt x="1611" y="434"/>
                    </a:lnTo>
                    <a:lnTo>
                      <a:pt x="1614" y="431"/>
                    </a:lnTo>
                    <a:lnTo>
                      <a:pt x="1619" y="431"/>
                    </a:lnTo>
                    <a:lnTo>
                      <a:pt x="1624" y="431"/>
                    </a:lnTo>
                    <a:lnTo>
                      <a:pt x="1631" y="434"/>
                    </a:lnTo>
                    <a:lnTo>
                      <a:pt x="1636" y="436"/>
                    </a:lnTo>
                    <a:lnTo>
                      <a:pt x="1639" y="436"/>
                    </a:lnTo>
                    <a:lnTo>
                      <a:pt x="1644" y="439"/>
                    </a:lnTo>
                    <a:lnTo>
                      <a:pt x="1649" y="441"/>
                    </a:lnTo>
                    <a:lnTo>
                      <a:pt x="1654" y="444"/>
                    </a:lnTo>
                    <a:lnTo>
                      <a:pt x="1659" y="446"/>
                    </a:lnTo>
                    <a:lnTo>
                      <a:pt x="1664" y="449"/>
                    </a:lnTo>
                    <a:lnTo>
                      <a:pt x="1669" y="451"/>
                    </a:lnTo>
                    <a:lnTo>
                      <a:pt x="1671" y="451"/>
                    </a:lnTo>
                    <a:lnTo>
                      <a:pt x="1677" y="449"/>
                    </a:lnTo>
                    <a:lnTo>
                      <a:pt x="1679" y="444"/>
                    </a:lnTo>
                    <a:lnTo>
                      <a:pt x="1679" y="441"/>
                    </a:lnTo>
                    <a:lnTo>
                      <a:pt x="1677" y="436"/>
                    </a:lnTo>
                    <a:lnTo>
                      <a:pt x="1671" y="434"/>
                    </a:lnTo>
                    <a:lnTo>
                      <a:pt x="1666" y="431"/>
                    </a:lnTo>
                    <a:lnTo>
                      <a:pt x="1666" y="429"/>
                    </a:lnTo>
                    <a:lnTo>
                      <a:pt x="1666" y="426"/>
                    </a:lnTo>
                    <a:lnTo>
                      <a:pt x="1669" y="424"/>
                    </a:lnTo>
                    <a:lnTo>
                      <a:pt x="1671" y="424"/>
                    </a:lnTo>
                    <a:lnTo>
                      <a:pt x="1674" y="421"/>
                    </a:lnTo>
                    <a:lnTo>
                      <a:pt x="1677" y="419"/>
                    </a:lnTo>
                    <a:lnTo>
                      <a:pt x="1677" y="416"/>
                    </a:lnTo>
                    <a:lnTo>
                      <a:pt x="1674" y="413"/>
                    </a:lnTo>
                    <a:lnTo>
                      <a:pt x="1671" y="408"/>
                    </a:lnTo>
                    <a:lnTo>
                      <a:pt x="1669" y="406"/>
                    </a:lnTo>
                    <a:lnTo>
                      <a:pt x="1664" y="406"/>
                    </a:lnTo>
                    <a:lnTo>
                      <a:pt x="1664" y="403"/>
                    </a:lnTo>
                    <a:lnTo>
                      <a:pt x="1669" y="401"/>
                    </a:lnTo>
                    <a:lnTo>
                      <a:pt x="1674" y="398"/>
                    </a:lnTo>
                    <a:lnTo>
                      <a:pt x="1677" y="393"/>
                    </a:lnTo>
                    <a:lnTo>
                      <a:pt x="1674" y="391"/>
                    </a:lnTo>
                    <a:lnTo>
                      <a:pt x="1669" y="388"/>
                    </a:lnTo>
                    <a:lnTo>
                      <a:pt x="1661" y="386"/>
                    </a:lnTo>
                    <a:lnTo>
                      <a:pt x="1654" y="386"/>
                    </a:lnTo>
                    <a:lnTo>
                      <a:pt x="1649" y="386"/>
                    </a:lnTo>
                    <a:lnTo>
                      <a:pt x="1644" y="386"/>
                    </a:lnTo>
                    <a:lnTo>
                      <a:pt x="1639" y="388"/>
                    </a:lnTo>
                    <a:lnTo>
                      <a:pt x="1636" y="388"/>
                    </a:lnTo>
                    <a:lnTo>
                      <a:pt x="1634" y="388"/>
                    </a:lnTo>
                    <a:lnTo>
                      <a:pt x="1631" y="386"/>
                    </a:lnTo>
                    <a:lnTo>
                      <a:pt x="1634" y="383"/>
                    </a:lnTo>
                    <a:lnTo>
                      <a:pt x="1631" y="383"/>
                    </a:lnTo>
                    <a:lnTo>
                      <a:pt x="1629" y="381"/>
                    </a:lnTo>
                    <a:lnTo>
                      <a:pt x="1626" y="381"/>
                    </a:lnTo>
                    <a:lnTo>
                      <a:pt x="1621" y="381"/>
                    </a:lnTo>
                    <a:lnTo>
                      <a:pt x="1616" y="381"/>
                    </a:lnTo>
                    <a:lnTo>
                      <a:pt x="1611" y="378"/>
                    </a:lnTo>
                    <a:lnTo>
                      <a:pt x="1606" y="378"/>
                    </a:lnTo>
                    <a:lnTo>
                      <a:pt x="1603" y="378"/>
                    </a:lnTo>
                    <a:lnTo>
                      <a:pt x="1598" y="376"/>
                    </a:lnTo>
                    <a:lnTo>
                      <a:pt x="1598" y="378"/>
                    </a:lnTo>
                    <a:lnTo>
                      <a:pt x="1601" y="381"/>
                    </a:lnTo>
                    <a:lnTo>
                      <a:pt x="1603" y="386"/>
                    </a:lnTo>
                    <a:lnTo>
                      <a:pt x="1601" y="386"/>
                    </a:lnTo>
                    <a:lnTo>
                      <a:pt x="1596" y="386"/>
                    </a:lnTo>
                    <a:lnTo>
                      <a:pt x="1591" y="381"/>
                    </a:lnTo>
                    <a:lnTo>
                      <a:pt x="1583" y="376"/>
                    </a:lnTo>
                    <a:lnTo>
                      <a:pt x="1578" y="373"/>
                    </a:lnTo>
                    <a:lnTo>
                      <a:pt x="1576" y="373"/>
                    </a:lnTo>
                    <a:lnTo>
                      <a:pt x="1568" y="376"/>
                    </a:lnTo>
                    <a:lnTo>
                      <a:pt x="1563" y="373"/>
                    </a:lnTo>
                    <a:lnTo>
                      <a:pt x="1558" y="371"/>
                    </a:lnTo>
                    <a:lnTo>
                      <a:pt x="1558" y="366"/>
                    </a:lnTo>
                    <a:lnTo>
                      <a:pt x="1561" y="363"/>
                    </a:lnTo>
                    <a:lnTo>
                      <a:pt x="1561" y="361"/>
                    </a:lnTo>
                    <a:lnTo>
                      <a:pt x="1561" y="358"/>
                    </a:lnTo>
                    <a:lnTo>
                      <a:pt x="1563" y="356"/>
                    </a:lnTo>
                    <a:lnTo>
                      <a:pt x="1566" y="356"/>
                    </a:lnTo>
                    <a:lnTo>
                      <a:pt x="1568" y="356"/>
                    </a:lnTo>
                    <a:lnTo>
                      <a:pt x="1568" y="353"/>
                    </a:lnTo>
                    <a:lnTo>
                      <a:pt x="1561" y="350"/>
                    </a:lnTo>
                    <a:lnTo>
                      <a:pt x="1556" y="350"/>
                    </a:lnTo>
                    <a:lnTo>
                      <a:pt x="1553" y="345"/>
                    </a:lnTo>
                    <a:lnTo>
                      <a:pt x="1556" y="343"/>
                    </a:lnTo>
                    <a:lnTo>
                      <a:pt x="1561" y="343"/>
                    </a:lnTo>
                    <a:lnTo>
                      <a:pt x="1558" y="343"/>
                    </a:lnTo>
                    <a:lnTo>
                      <a:pt x="1556" y="340"/>
                    </a:lnTo>
                    <a:lnTo>
                      <a:pt x="1553" y="335"/>
                    </a:lnTo>
                    <a:lnTo>
                      <a:pt x="1548" y="333"/>
                    </a:lnTo>
                    <a:lnTo>
                      <a:pt x="1545" y="333"/>
                    </a:lnTo>
                    <a:lnTo>
                      <a:pt x="1540" y="333"/>
                    </a:lnTo>
                    <a:lnTo>
                      <a:pt x="1538" y="333"/>
                    </a:lnTo>
                    <a:lnTo>
                      <a:pt x="1540" y="330"/>
                    </a:lnTo>
                    <a:lnTo>
                      <a:pt x="1540" y="328"/>
                    </a:lnTo>
                    <a:lnTo>
                      <a:pt x="1538" y="325"/>
                    </a:lnTo>
                    <a:lnTo>
                      <a:pt x="1533" y="325"/>
                    </a:lnTo>
                    <a:lnTo>
                      <a:pt x="1528" y="325"/>
                    </a:lnTo>
                    <a:lnTo>
                      <a:pt x="1520" y="325"/>
                    </a:lnTo>
                    <a:lnTo>
                      <a:pt x="1515" y="325"/>
                    </a:lnTo>
                    <a:lnTo>
                      <a:pt x="1510" y="325"/>
                    </a:lnTo>
                    <a:lnTo>
                      <a:pt x="1503" y="323"/>
                    </a:lnTo>
                    <a:lnTo>
                      <a:pt x="1500" y="323"/>
                    </a:lnTo>
                    <a:lnTo>
                      <a:pt x="1500" y="320"/>
                    </a:lnTo>
                    <a:lnTo>
                      <a:pt x="1498" y="318"/>
                    </a:lnTo>
                    <a:lnTo>
                      <a:pt x="1492" y="315"/>
                    </a:lnTo>
                    <a:lnTo>
                      <a:pt x="1485" y="315"/>
                    </a:lnTo>
                    <a:lnTo>
                      <a:pt x="1480" y="318"/>
                    </a:lnTo>
                    <a:lnTo>
                      <a:pt x="1475" y="323"/>
                    </a:lnTo>
                    <a:lnTo>
                      <a:pt x="1472" y="325"/>
                    </a:lnTo>
                    <a:lnTo>
                      <a:pt x="1467" y="325"/>
                    </a:lnTo>
                    <a:lnTo>
                      <a:pt x="1462" y="320"/>
                    </a:lnTo>
                    <a:lnTo>
                      <a:pt x="1460" y="318"/>
                    </a:lnTo>
                    <a:lnTo>
                      <a:pt x="1457" y="313"/>
                    </a:lnTo>
                    <a:lnTo>
                      <a:pt x="1455" y="310"/>
                    </a:lnTo>
                    <a:lnTo>
                      <a:pt x="1450" y="305"/>
                    </a:lnTo>
                    <a:lnTo>
                      <a:pt x="1442" y="300"/>
                    </a:lnTo>
                    <a:lnTo>
                      <a:pt x="1435" y="298"/>
                    </a:lnTo>
                    <a:lnTo>
                      <a:pt x="1429" y="298"/>
                    </a:lnTo>
                    <a:lnTo>
                      <a:pt x="1427" y="300"/>
                    </a:lnTo>
                    <a:lnTo>
                      <a:pt x="1419" y="303"/>
                    </a:lnTo>
                    <a:lnTo>
                      <a:pt x="1414" y="305"/>
                    </a:lnTo>
                    <a:lnTo>
                      <a:pt x="1414" y="308"/>
                    </a:lnTo>
                    <a:lnTo>
                      <a:pt x="1414" y="313"/>
                    </a:lnTo>
                    <a:lnTo>
                      <a:pt x="1409" y="315"/>
                    </a:lnTo>
                    <a:lnTo>
                      <a:pt x="1404" y="320"/>
                    </a:lnTo>
                    <a:lnTo>
                      <a:pt x="1397" y="320"/>
                    </a:lnTo>
                    <a:lnTo>
                      <a:pt x="1394" y="320"/>
                    </a:lnTo>
                    <a:lnTo>
                      <a:pt x="1392" y="315"/>
                    </a:lnTo>
                    <a:lnTo>
                      <a:pt x="1392" y="310"/>
                    </a:lnTo>
                    <a:lnTo>
                      <a:pt x="1389" y="305"/>
                    </a:lnTo>
                    <a:lnTo>
                      <a:pt x="1389" y="303"/>
                    </a:lnTo>
                    <a:lnTo>
                      <a:pt x="1387" y="298"/>
                    </a:lnTo>
                    <a:lnTo>
                      <a:pt x="1384" y="292"/>
                    </a:lnTo>
                    <a:lnTo>
                      <a:pt x="1382" y="290"/>
                    </a:lnTo>
                    <a:lnTo>
                      <a:pt x="1374" y="285"/>
                    </a:lnTo>
                    <a:lnTo>
                      <a:pt x="1366" y="285"/>
                    </a:lnTo>
                    <a:lnTo>
                      <a:pt x="1359" y="287"/>
                    </a:lnTo>
                    <a:lnTo>
                      <a:pt x="1354" y="292"/>
                    </a:lnTo>
                    <a:lnTo>
                      <a:pt x="1351" y="303"/>
                    </a:lnTo>
                    <a:lnTo>
                      <a:pt x="1349" y="313"/>
                    </a:lnTo>
                    <a:lnTo>
                      <a:pt x="1349" y="325"/>
                    </a:lnTo>
                    <a:lnTo>
                      <a:pt x="1354" y="343"/>
                    </a:lnTo>
                    <a:lnTo>
                      <a:pt x="1359" y="356"/>
                    </a:lnTo>
                    <a:lnTo>
                      <a:pt x="1356" y="353"/>
                    </a:lnTo>
                    <a:lnTo>
                      <a:pt x="1354" y="350"/>
                    </a:lnTo>
                    <a:lnTo>
                      <a:pt x="1349" y="345"/>
                    </a:lnTo>
                    <a:lnTo>
                      <a:pt x="1344" y="338"/>
                    </a:lnTo>
                    <a:lnTo>
                      <a:pt x="1341" y="330"/>
                    </a:lnTo>
                    <a:lnTo>
                      <a:pt x="1339" y="323"/>
                    </a:lnTo>
                    <a:lnTo>
                      <a:pt x="1339" y="310"/>
                    </a:lnTo>
                    <a:lnTo>
                      <a:pt x="1344" y="298"/>
                    </a:lnTo>
                    <a:lnTo>
                      <a:pt x="1344" y="290"/>
                    </a:lnTo>
                    <a:lnTo>
                      <a:pt x="1341" y="287"/>
                    </a:lnTo>
                    <a:lnTo>
                      <a:pt x="1336" y="287"/>
                    </a:lnTo>
                    <a:lnTo>
                      <a:pt x="1331" y="287"/>
                    </a:lnTo>
                    <a:lnTo>
                      <a:pt x="1324" y="290"/>
                    </a:lnTo>
                    <a:lnTo>
                      <a:pt x="1316" y="298"/>
                    </a:lnTo>
                    <a:lnTo>
                      <a:pt x="1311" y="310"/>
                    </a:lnTo>
                    <a:lnTo>
                      <a:pt x="1308" y="325"/>
                    </a:lnTo>
                    <a:lnTo>
                      <a:pt x="1308" y="335"/>
                    </a:lnTo>
                    <a:lnTo>
                      <a:pt x="1308" y="340"/>
                    </a:lnTo>
                    <a:lnTo>
                      <a:pt x="1308" y="345"/>
                    </a:lnTo>
                    <a:lnTo>
                      <a:pt x="1308" y="356"/>
                    </a:lnTo>
                    <a:lnTo>
                      <a:pt x="1308" y="361"/>
                    </a:lnTo>
                    <a:lnTo>
                      <a:pt x="1311" y="363"/>
                    </a:lnTo>
                    <a:lnTo>
                      <a:pt x="1316" y="366"/>
                    </a:lnTo>
                    <a:lnTo>
                      <a:pt x="1319" y="366"/>
                    </a:lnTo>
                    <a:lnTo>
                      <a:pt x="1321" y="366"/>
                    </a:lnTo>
                    <a:lnTo>
                      <a:pt x="1329" y="368"/>
                    </a:lnTo>
                    <a:lnTo>
                      <a:pt x="1334" y="371"/>
                    </a:lnTo>
                    <a:lnTo>
                      <a:pt x="1339" y="371"/>
                    </a:lnTo>
                    <a:lnTo>
                      <a:pt x="1341" y="373"/>
                    </a:lnTo>
                    <a:lnTo>
                      <a:pt x="1339" y="376"/>
                    </a:lnTo>
                    <a:lnTo>
                      <a:pt x="1334" y="376"/>
                    </a:lnTo>
                    <a:lnTo>
                      <a:pt x="1331" y="376"/>
                    </a:lnTo>
                    <a:lnTo>
                      <a:pt x="1326" y="376"/>
                    </a:lnTo>
                    <a:lnTo>
                      <a:pt x="1321" y="378"/>
                    </a:lnTo>
                    <a:lnTo>
                      <a:pt x="1316" y="381"/>
                    </a:lnTo>
                    <a:lnTo>
                      <a:pt x="1316" y="383"/>
                    </a:lnTo>
                    <a:lnTo>
                      <a:pt x="1319" y="386"/>
                    </a:lnTo>
                    <a:lnTo>
                      <a:pt x="1321" y="386"/>
                    </a:lnTo>
                    <a:lnTo>
                      <a:pt x="1326" y="388"/>
                    </a:lnTo>
                    <a:lnTo>
                      <a:pt x="1331" y="391"/>
                    </a:lnTo>
                    <a:lnTo>
                      <a:pt x="1334" y="393"/>
                    </a:lnTo>
                    <a:lnTo>
                      <a:pt x="1339" y="396"/>
                    </a:lnTo>
                    <a:lnTo>
                      <a:pt x="1341" y="396"/>
                    </a:lnTo>
                    <a:lnTo>
                      <a:pt x="1346" y="396"/>
                    </a:lnTo>
                    <a:lnTo>
                      <a:pt x="1351" y="393"/>
                    </a:lnTo>
                    <a:lnTo>
                      <a:pt x="1356" y="391"/>
                    </a:lnTo>
                    <a:lnTo>
                      <a:pt x="1359" y="393"/>
                    </a:lnTo>
                    <a:lnTo>
                      <a:pt x="1361" y="396"/>
                    </a:lnTo>
                    <a:lnTo>
                      <a:pt x="1371" y="398"/>
                    </a:lnTo>
                    <a:lnTo>
                      <a:pt x="1374" y="398"/>
                    </a:lnTo>
                    <a:lnTo>
                      <a:pt x="1366" y="436"/>
                    </a:lnTo>
                    <a:lnTo>
                      <a:pt x="1336" y="482"/>
                    </a:lnTo>
                    <a:lnTo>
                      <a:pt x="1326" y="426"/>
                    </a:lnTo>
                    <a:lnTo>
                      <a:pt x="1308" y="403"/>
                    </a:lnTo>
                    <a:lnTo>
                      <a:pt x="1288" y="431"/>
                    </a:lnTo>
                    <a:lnTo>
                      <a:pt x="1278" y="403"/>
                    </a:lnTo>
                    <a:lnTo>
                      <a:pt x="1258" y="368"/>
                    </a:lnTo>
                    <a:lnTo>
                      <a:pt x="1248" y="323"/>
                    </a:lnTo>
                    <a:lnTo>
                      <a:pt x="1215" y="270"/>
                    </a:lnTo>
                    <a:lnTo>
                      <a:pt x="1190" y="343"/>
                    </a:lnTo>
                    <a:lnTo>
                      <a:pt x="1190" y="368"/>
                    </a:lnTo>
                    <a:lnTo>
                      <a:pt x="1225" y="398"/>
                    </a:lnTo>
                    <a:lnTo>
                      <a:pt x="1230" y="431"/>
                    </a:lnTo>
                    <a:lnTo>
                      <a:pt x="1205" y="456"/>
                    </a:lnTo>
                    <a:lnTo>
                      <a:pt x="1190" y="446"/>
                    </a:lnTo>
                    <a:lnTo>
                      <a:pt x="1185" y="446"/>
                    </a:lnTo>
                    <a:lnTo>
                      <a:pt x="1185" y="444"/>
                    </a:lnTo>
                    <a:lnTo>
                      <a:pt x="1187" y="439"/>
                    </a:lnTo>
                    <a:lnTo>
                      <a:pt x="1185" y="434"/>
                    </a:lnTo>
                    <a:lnTo>
                      <a:pt x="1185" y="429"/>
                    </a:lnTo>
                    <a:lnTo>
                      <a:pt x="1182" y="424"/>
                    </a:lnTo>
                    <a:lnTo>
                      <a:pt x="1185" y="424"/>
                    </a:lnTo>
                    <a:lnTo>
                      <a:pt x="1187" y="424"/>
                    </a:lnTo>
                    <a:lnTo>
                      <a:pt x="1190" y="424"/>
                    </a:lnTo>
                    <a:lnTo>
                      <a:pt x="1192" y="424"/>
                    </a:lnTo>
                    <a:lnTo>
                      <a:pt x="1195" y="424"/>
                    </a:lnTo>
                    <a:lnTo>
                      <a:pt x="1198" y="419"/>
                    </a:lnTo>
                    <a:lnTo>
                      <a:pt x="1200" y="413"/>
                    </a:lnTo>
                    <a:lnTo>
                      <a:pt x="1198" y="408"/>
                    </a:lnTo>
                    <a:lnTo>
                      <a:pt x="1192" y="406"/>
                    </a:lnTo>
                    <a:lnTo>
                      <a:pt x="1190" y="403"/>
                    </a:lnTo>
                    <a:lnTo>
                      <a:pt x="1185" y="403"/>
                    </a:lnTo>
                    <a:lnTo>
                      <a:pt x="1180" y="398"/>
                    </a:lnTo>
                    <a:lnTo>
                      <a:pt x="1175" y="396"/>
                    </a:lnTo>
                    <a:lnTo>
                      <a:pt x="1170" y="391"/>
                    </a:lnTo>
                    <a:lnTo>
                      <a:pt x="1167" y="388"/>
                    </a:lnTo>
                    <a:lnTo>
                      <a:pt x="1165" y="383"/>
                    </a:lnTo>
                    <a:lnTo>
                      <a:pt x="1162" y="378"/>
                    </a:lnTo>
                    <a:lnTo>
                      <a:pt x="1162" y="373"/>
                    </a:lnTo>
                    <a:lnTo>
                      <a:pt x="1162" y="371"/>
                    </a:lnTo>
                    <a:lnTo>
                      <a:pt x="1165" y="368"/>
                    </a:lnTo>
                    <a:lnTo>
                      <a:pt x="1165" y="363"/>
                    </a:lnTo>
                    <a:lnTo>
                      <a:pt x="1162" y="356"/>
                    </a:lnTo>
                    <a:lnTo>
                      <a:pt x="1162" y="350"/>
                    </a:lnTo>
                    <a:lnTo>
                      <a:pt x="1160" y="343"/>
                    </a:lnTo>
                    <a:lnTo>
                      <a:pt x="1160" y="338"/>
                    </a:lnTo>
                    <a:lnTo>
                      <a:pt x="1157" y="333"/>
                    </a:lnTo>
                    <a:lnTo>
                      <a:pt x="1157" y="328"/>
                    </a:lnTo>
                    <a:lnTo>
                      <a:pt x="1160" y="325"/>
                    </a:lnTo>
                    <a:lnTo>
                      <a:pt x="1162" y="323"/>
                    </a:lnTo>
                    <a:lnTo>
                      <a:pt x="1165" y="323"/>
                    </a:lnTo>
                    <a:lnTo>
                      <a:pt x="1167" y="318"/>
                    </a:lnTo>
                    <a:lnTo>
                      <a:pt x="1172" y="310"/>
                    </a:lnTo>
                    <a:lnTo>
                      <a:pt x="1172" y="308"/>
                    </a:lnTo>
                    <a:lnTo>
                      <a:pt x="1172" y="305"/>
                    </a:lnTo>
                    <a:lnTo>
                      <a:pt x="1170" y="303"/>
                    </a:lnTo>
                    <a:lnTo>
                      <a:pt x="1165" y="300"/>
                    </a:lnTo>
                    <a:lnTo>
                      <a:pt x="1162" y="300"/>
                    </a:lnTo>
                    <a:lnTo>
                      <a:pt x="1157" y="300"/>
                    </a:lnTo>
                    <a:lnTo>
                      <a:pt x="1152" y="300"/>
                    </a:lnTo>
                    <a:lnTo>
                      <a:pt x="1147" y="300"/>
                    </a:lnTo>
                    <a:lnTo>
                      <a:pt x="1142" y="303"/>
                    </a:lnTo>
                    <a:lnTo>
                      <a:pt x="1145" y="305"/>
                    </a:lnTo>
                    <a:lnTo>
                      <a:pt x="1147" y="308"/>
                    </a:lnTo>
                    <a:lnTo>
                      <a:pt x="1150" y="310"/>
                    </a:lnTo>
                    <a:lnTo>
                      <a:pt x="1152" y="313"/>
                    </a:lnTo>
                    <a:lnTo>
                      <a:pt x="1150" y="313"/>
                    </a:lnTo>
                    <a:lnTo>
                      <a:pt x="1147" y="315"/>
                    </a:lnTo>
                    <a:lnTo>
                      <a:pt x="1145" y="313"/>
                    </a:lnTo>
                    <a:lnTo>
                      <a:pt x="1142" y="310"/>
                    </a:lnTo>
                    <a:lnTo>
                      <a:pt x="1137" y="310"/>
                    </a:lnTo>
                    <a:lnTo>
                      <a:pt x="1134" y="313"/>
                    </a:lnTo>
                    <a:lnTo>
                      <a:pt x="1132" y="315"/>
                    </a:lnTo>
                    <a:lnTo>
                      <a:pt x="1132" y="320"/>
                    </a:lnTo>
                    <a:lnTo>
                      <a:pt x="1132" y="323"/>
                    </a:lnTo>
                    <a:lnTo>
                      <a:pt x="1134" y="328"/>
                    </a:lnTo>
                    <a:lnTo>
                      <a:pt x="1137" y="330"/>
                    </a:lnTo>
                    <a:lnTo>
                      <a:pt x="1134" y="335"/>
                    </a:lnTo>
                    <a:lnTo>
                      <a:pt x="1132" y="340"/>
                    </a:lnTo>
                    <a:lnTo>
                      <a:pt x="1132" y="348"/>
                    </a:lnTo>
                    <a:lnTo>
                      <a:pt x="1129" y="353"/>
                    </a:lnTo>
                    <a:lnTo>
                      <a:pt x="1127" y="350"/>
                    </a:lnTo>
                    <a:lnTo>
                      <a:pt x="1124" y="343"/>
                    </a:lnTo>
                    <a:lnTo>
                      <a:pt x="1124" y="335"/>
                    </a:lnTo>
                    <a:lnTo>
                      <a:pt x="1124" y="328"/>
                    </a:lnTo>
                    <a:lnTo>
                      <a:pt x="1119" y="323"/>
                    </a:lnTo>
                    <a:lnTo>
                      <a:pt x="1117" y="320"/>
                    </a:lnTo>
                    <a:lnTo>
                      <a:pt x="1112" y="315"/>
                    </a:lnTo>
                    <a:lnTo>
                      <a:pt x="1109" y="315"/>
                    </a:lnTo>
                    <a:lnTo>
                      <a:pt x="1109" y="318"/>
                    </a:lnTo>
                    <a:lnTo>
                      <a:pt x="1112" y="323"/>
                    </a:lnTo>
                    <a:lnTo>
                      <a:pt x="1112" y="328"/>
                    </a:lnTo>
                    <a:lnTo>
                      <a:pt x="1109" y="328"/>
                    </a:lnTo>
                    <a:lnTo>
                      <a:pt x="1104" y="328"/>
                    </a:lnTo>
                    <a:lnTo>
                      <a:pt x="1099" y="325"/>
                    </a:lnTo>
                    <a:lnTo>
                      <a:pt x="1094" y="320"/>
                    </a:lnTo>
                    <a:lnTo>
                      <a:pt x="1092" y="315"/>
                    </a:lnTo>
                    <a:lnTo>
                      <a:pt x="1092" y="313"/>
                    </a:lnTo>
                    <a:lnTo>
                      <a:pt x="1087" y="313"/>
                    </a:lnTo>
                    <a:lnTo>
                      <a:pt x="1082" y="315"/>
                    </a:lnTo>
                    <a:lnTo>
                      <a:pt x="1079" y="315"/>
                    </a:lnTo>
                    <a:lnTo>
                      <a:pt x="1077" y="313"/>
                    </a:lnTo>
                    <a:lnTo>
                      <a:pt x="1079" y="310"/>
                    </a:lnTo>
                    <a:lnTo>
                      <a:pt x="1082" y="303"/>
                    </a:lnTo>
                    <a:lnTo>
                      <a:pt x="1082" y="300"/>
                    </a:lnTo>
                    <a:lnTo>
                      <a:pt x="1077" y="298"/>
                    </a:lnTo>
                    <a:lnTo>
                      <a:pt x="1071" y="300"/>
                    </a:lnTo>
                    <a:lnTo>
                      <a:pt x="1064" y="300"/>
                    </a:lnTo>
                    <a:lnTo>
                      <a:pt x="1056" y="303"/>
                    </a:lnTo>
                    <a:lnTo>
                      <a:pt x="1051" y="303"/>
                    </a:lnTo>
                    <a:lnTo>
                      <a:pt x="1049" y="305"/>
                    </a:lnTo>
                    <a:lnTo>
                      <a:pt x="1044" y="305"/>
                    </a:lnTo>
                    <a:lnTo>
                      <a:pt x="1039" y="308"/>
                    </a:lnTo>
                    <a:lnTo>
                      <a:pt x="1036" y="310"/>
                    </a:lnTo>
                    <a:lnTo>
                      <a:pt x="1036" y="315"/>
                    </a:lnTo>
                    <a:lnTo>
                      <a:pt x="1034" y="320"/>
                    </a:lnTo>
                    <a:lnTo>
                      <a:pt x="1029" y="323"/>
                    </a:lnTo>
                    <a:lnTo>
                      <a:pt x="1024" y="323"/>
                    </a:lnTo>
                    <a:lnTo>
                      <a:pt x="1021" y="325"/>
                    </a:lnTo>
                    <a:lnTo>
                      <a:pt x="1021" y="330"/>
                    </a:lnTo>
                    <a:lnTo>
                      <a:pt x="1024" y="333"/>
                    </a:lnTo>
                    <a:lnTo>
                      <a:pt x="1029" y="338"/>
                    </a:lnTo>
                    <a:lnTo>
                      <a:pt x="1034" y="343"/>
                    </a:lnTo>
                    <a:lnTo>
                      <a:pt x="1036" y="345"/>
                    </a:lnTo>
                    <a:lnTo>
                      <a:pt x="1039" y="345"/>
                    </a:lnTo>
                    <a:lnTo>
                      <a:pt x="1039" y="350"/>
                    </a:lnTo>
                    <a:lnTo>
                      <a:pt x="1039" y="353"/>
                    </a:lnTo>
                    <a:lnTo>
                      <a:pt x="1034" y="356"/>
                    </a:lnTo>
                    <a:lnTo>
                      <a:pt x="1026" y="353"/>
                    </a:lnTo>
                    <a:lnTo>
                      <a:pt x="1021" y="356"/>
                    </a:lnTo>
                    <a:lnTo>
                      <a:pt x="1021" y="358"/>
                    </a:lnTo>
                    <a:lnTo>
                      <a:pt x="1021" y="361"/>
                    </a:lnTo>
                    <a:lnTo>
                      <a:pt x="1021" y="366"/>
                    </a:lnTo>
                    <a:lnTo>
                      <a:pt x="1024" y="371"/>
                    </a:lnTo>
                    <a:lnTo>
                      <a:pt x="1026" y="373"/>
                    </a:lnTo>
                    <a:lnTo>
                      <a:pt x="1031" y="373"/>
                    </a:lnTo>
                    <a:lnTo>
                      <a:pt x="1036" y="373"/>
                    </a:lnTo>
                    <a:lnTo>
                      <a:pt x="1044" y="373"/>
                    </a:lnTo>
                    <a:lnTo>
                      <a:pt x="1051" y="376"/>
                    </a:lnTo>
                    <a:lnTo>
                      <a:pt x="1054" y="376"/>
                    </a:lnTo>
                    <a:lnTo>
                      <a:pt x="1059" y="376"/>
                    </a:lnTo>
                    <a:lnTo>
                      <a:pt x="1069" y="378"/>
                    </a:lnTo>
                    <a:lnTo>
                      <a:pt x="1077" y="381"/>
                    </a:lnTo>
                    <a:lnTo>
                      <a:pt x="1082" y="386"/>
                    </a:lnTo>
                    <a:lnTo>
                      <a:pt x="1082" y="391"/>
                    </a:lnTo>
                    <a:lnTo>
                      <a:pt x="1079" y="396"/>
                    </a:lnTo>
                    <a:lnTo>
                      <a:pt x="1079" y="398"/>
                    </a:lnTo>
                    <a:lnTo>
                      <a:pt x="1077" y="398"/>
                    </a:lnTo>
                    <a:lnTo>
                      <a:pt x="1071" y="396"/>
                    </a:lnTo>
                    <a:lnTo>
                      <a:pt x="1066" y="396"/>
                    </a:lnTo>
                    <a:lnTo>
                      <a:pt x="1059" y="393"/>
                    </a:lnTo>
                    <a:lnTo>
                      <a:pt x="1054" y="388"/>
                    </a:lnTo>
                    <a:lnTo>
                      <a:pt x="1049" y="388"/>
                    </a:lnTo>
                    <a:lnTo>
                      <a:pt x="1044" y="386"/>
                    </a:lnTo>
                    <a:lnTo>
                      <a:pt x="1039" y="383"/>
                    </a:lnTo>
                    <a:lnTo>
                      <a:pt x="1034" y="383"/>
                    </a:lnTo>
                    <a:lnTo>
                      <a:pt x="1026" y="383"/>
                    </a:lnTo>
                    <a:lnTo>
                      <a:pt x="1021" y="383"/>
                    </a:lnTo>
                    <a:lnTo>
                      <a:pt x="1019" y="383"/>
                    </a:lnTo>
                    <a:lnTo>
                      <a:pt x="1019" y="388"/>
                    </a:lnTo>
                    <a:lnTo>
                      <a:pt x="1019" y="393"/>
                    </a:lnTo>
                    <a:lnTo>
                      <a:pt x="1019" y="398"/>
                    </a:lnTo>
                    <a:lnTo>
                      <a:pt x="1019" y="403"/>
                    </a:lnTo>
                    <a:lnTo>
                      <a:pt x="1021" y="406"/>
                    </a:lnTo>
                    <a:lnTo>
                      <a:pt x="1026" y="406"/>
                    </a:lnTo>
                    <a:lnTo>
                      <a:pt x="1031" y="408"/>
                    </a:lnTo>
                    <a:lnTo>
                      <a:pt x="1036" y="413"/>
                    </a:lnTo>
                    <a:lnTo>
                      <a:pt x="1044" y="419"/>
                    </a:lnTo>
                    <a:lnTo>
                      <a:pt x="1049" y="424"/>
                    </a:lnTo>
                    <a:lnTo>
                      <a:pt x="1049" y="429"/>
                    </a:lnTo>
                    <a:lnTo>
                      <a:pt x="1051" y="434"/>
                    </a:lnTo>
                    <a:lnTo>
                      <a:pt x="1051" y="439"/>
                    </a:lnTo>
                    <a:lnTo>
                      <a:pt x="1054" y="441"/>
                    </a:lnTo>
                    <a:lnTo>
                      <a:pt x="1056" y="441"/>
                    </a:lnTo>
                    <a:lnTo>
                      <a:pt x="1059" y="441"/>
                    </a:lnTo>
                    <a:lnTo>
                      <a:pt x="1064" y="444"/>
                    </a:lnTo>
                    <a:lnTo>
                      <a:pt x="1066" y="444"/>
                    </a:lnTo>
                    <a:lnTo>
                      <a:pt x="1071" y="446"/>
                    </a:lnTo>
                    <a:lnTo>
                      <a:pt x="1074" y="446"/>
                    </a:lnTo>
                    <a:lnTo>
                      <a:pt x="1077" y="446"/>
                    </a:lnTo>
                    <a:lnTo>
                      <a:pt x="1079" y="446"/>
                    </a:lnTo>
                    <a:lnTo>
                      <a:pt x="1084" y="446"/>
                    </a:lnTo>
                    <a:lnTo>
                      <a:pt x="1087" y="444"/>
                    </a:lnTo>
                    <a:lnTo>
                      <a:pt x="1094" y="444"/>
                    </a:lnTo>
                    <a:lnTo>
                      <a:pt x="1102" y="441"/>
                    </a:lnTo>
                    <a:lnTo>
                      <a:pt x="1107" y="439"/>
                    </a:lnTo>
                    <a:lnTo>
                      <a:pt x="1114" y="439"/>
                    </a:lnTo>
                    <a:lnTo>
                      <a:pt x="1119" y="436"/>
                    </a:lnTo>
                    <a:lnTo>
                      <a:pt x="1124" y="434"/>
                    </a:lnTo>
                    <a:lnTo>
                      <a:pt x="1129" y="429"/>
                    </a:lnTo>
                    <a:lnTo>
                      <a:pt x="1132" y="426"/>
                    </a:lnTo>
                    <a:lnTo>
                      <a:pt x="1134" y="429"/>
                    </a:lnTo>
                    <a:lnTo>
                      <a:pt x="1137" y="429"/>
                    </a:lnTo>
                    <a:lnTo>
                      <a:pt x="1142" y="434"/>
                    </a:lnTo>
                    <a:lnTo>
                      <a:pt x="1145" y="434"/>
                    </a:lnTo>
                    <a:lnTo>
                      <a:pt x="1147" y="439"/>
                    </a:lnTo>
                    <a:lnTo>
                      <a:pt x="1152" y="441"/>
                    </a:lnTo>
                    <a:lnTo>
                      <a:pt x="1157" y="444"/>
                    </a:lnTo>
                    <a:lnTo>
                      <a:pt x="1160" y="449"/>
                    </a:lnTo>
                    <a:lnTo>
                      <a:pt x="1167" y="451"/>
                    </a:lnTo>
                    <a:lnTo>
                      <a:pt x="1157" y="471"/>
                    </a:lnTo>
                    <a:lnTo>
                      <a:pt x="1122" y="461"/>
                    </a:lnTo>
                    <a:lnTo>
                      <a:pt x="1069" y="461"/>
                    </a:lnTo>
                    <a:lnTo>
                      <a:pt x="1039" y="441"/>
                    </a:lnTo>
                    <a:lnTo>
                      <a:pt x="991" y="451"/>
                    </a:lnTo>
                    <a:lnTo>
                      <a:pt x="996" y="466"/>
                    </a:lnTo>
                    <a:lnTo>
                      <a:pt x="1001" y="497"/>
                    </a:lnTo>
                    <a:lnTo>
                      <a:pt x="986" y="492"/>
                    </a:lnTo>
                    <a:lnTo>
                      <a:pt x="958" y="461"/>
                    </a:lnTo>
                    <a:lnTo>
                      <a:pt x="903" y="471"/>
                    </a:lnTo>
                    <a:lnTo>
                      <a:pt x="875" y="451"/>
                    </a:lnTo>
                    <a:lnTo>
                      <a:pt x="885" y="431"/>
                    </a:lnTo>
                    <a:lnTo>
                      <a:pt x="850" y="421"/>
                    </a:lnTo>
                    <a:lnTo>
                      <a:pt x="807" y="398"/>
                    </a:lnTo>
                    <a:lnTo>
                      <a:pt x="749" y="383"/>
                    </a:lnTo>
                    <a:lnTo>
                      <a:pt x="713" y="393"/>
                    </a:lnTo>
                    <a:lnTo>
                      <a:pt x="676" y="353"/>
                    </a:lnTo>
                    <a:lnTo>
                      <a:pt x="577" y="398"/>
                    </a:lnTo>
                    <a:lnTo>
                      <a:pt x="550" y="426"/>
                    </a:lnTo>
                    <a:lnTo>
                      <a:pt x="509" y="416"/>
                    </a:lnTo>
                    <a:lnTo>
                      <a:pt x="482" y="388"/>
                    </a:lnTo>
                    <a:lnTo>
                      <a:pt x="451" y="378"/>
                    </a:lnTo>
                    <a:lnTo>
                      <a:pt x="439" y="378"/>
                    </a:lnTo>
                    <a:lnTo>
                      <a:pt x="424" y="363"/>
                    </a:lnTo>
                    <a:lnTo>
                      <a:pt x="376" y="368"/>
                    </a:lnTo>
                    <a:lnTo>
                      <a:pt x="308" y="338"/>
                    </a:lnTo>
                    <a:lnTo>
                      <a:pt x="277" y="343"/>
                    </a:lnTo>
                    <a:lnTo>
                      <a:pt x="252" y="328"/>
                    </a:lnTo>
                    <a:lnTo>
                      <a:pt x="245" y="310"/>
                    </a:lnTo>
                    <a:lnTo>
                      <a:pt x="199" y="295"/>
                    </a:lnTo>
                    <a:lnTo>
                      <a:pt x="171" y="315"/>
                    </a:lnTo>
                    <a:lnTo>
                      <a:pt x="131" y="333"/>
                    </a:lnTo>
                    <a:lnTo>
                      <a:pt x="98" y="353"/>
                    </a:lnTo>
                    <a:lnTo>
                      <a:pt x="78" y="403"/>
                    </a:lnTo>
                    <a:lnTo>
                      <a:pt x="35" y="413"/>
                    </a:lnTo>
                    <a:lnTo>
                      <a:pt x="35" y="446"/>
                    </a:lnTo>
                    <a:lnTo>
                      <a:pt x="68" y="487"/>
                    </a:lnTo>
                    <a:lnTo>
                      <a:pt x="98" y="502"/>
                    </a:lnTo>
                    <a:lnTo>
                      <a:pt x="98" y="522"/>
                    </a:lnTo>
                    <a:lnTo>
                      <a:pt x="78" y="532"/>
                    </a:lnTo>
                    <a:lnTo>
                      <a:pt x="50" y="522"/>
                    </a:lnTo>
                    <a:lnTo>
                      <a:pt x="0" y="560"/>
                    </a:lnTo>
                    <a:lnTo>
                      <a:pt x="15" y="575"/>
                    </a:lnTo>
                    <a:lnTo>
                      <a:pt x="35" y="595"/>
                    </a:lnTo>
                    <a:lnTo>
                      <a:pt x="83" y="595"/>
                    </a:lnTo>
                    <a:lnTo>
                      <a:pt x="118" y="600"/>
                    </a:lnTo>
                    <a:lnTo>
                      <a:pt x="103" y="635"/>
                    </a:lnTo>
                    <a:lnTo>
                      <a:pt x="63" y="653"/>
                    </a:lnTo>
                    <a:lnTo>
                      <a:pt x="30" y="673"/>
                    </a:lnTo>
                    <a:lnTo>
                      <a:pt x="25" y="698"/>
                    </a:lnTo>
                    <a:lnTo>
                      <a:pt x="63" y="724"/>
                    </a:lnTo>
                    <a:lnTo>
                      <a:pt x="68" y="751"/>
                    </a:lnTo>
                    <a:lnTo>
                      <a:pt x="93" y="761"/>
                    </a:lnTo>
                    <a:lnTo>
                      <a:pt x="98" y="797"/>
                    </a:lnTo>
                    <a:lnTo>
                      <a:pt x="136" y="792"/>
                    </a:lnTo>
                    <a:lnTo>
                      <a:pt x="182" y="792"/>
                    </a:lnTo>
                    <a:lnTo>
                      <a:pt x="156" y="840"/>
                    </a:lnTo>
                    <a:lnTo>
                      <a:pt x="78" y="905"/>
                    </a:lnTo>
                    <a:lnTo>
                      <a:pt x="166" y="860"/>
                    </a:lnTo>
                    <a:lnTo>
                      <a:pt x="234" y="787"/>
                    </a:lnTo>
                    <a:lnTo>
                      <a:pt x="229" y="772"/>
                    </a:lnTo>
                    <a:lnTo>
                      <a:pt x="272" y="719"/>
                    </a:lnTo>
                    <a:lnTo>
                      <a:pt x="282" y="741"/>
                    </a:lnTo>
                    <a:lnTo>
                      <a:pt x="287" y="766"/>
                    </a:lnTo>
                    <a:lnTo>
                      <a:pt x="320" y="741"/>
                    </a:lnTo>
                    <a:lnTo>
                      <a:pt x="355" y="719"/>
                    </a:lnTo>
                    <a:lnTo>
                      <a:pt x="371" y="731"/>
                    </a:lnTo>
                    <a:lnTo>
                      <a:pt x="451" y="746"/>
                    </a:lnTo>
                    <a:lnTo>
                      <a:pt x="504" y="772"/>
                    </a:lnTo>
                    <a:lnTo>
                      <a:pt x="545" y="751"/>
                    </a:lnTo>
                    <a:lnTo>
                      <a:pt x="603" y="855"/>
                    </a:lnTo>
                    <a:lnTo>
                      <a:pt x="640" y="880"/>
                    </a:lnTo>
                    <a:lnTo>
                      <a:pt x="635" y="920"/>
                    </a:lnTo>
                    <a:lnTo>
                      <a:pt x="650" y="953"/>
                    </a:lnTo>
                    <a:lnTo>
                      <a:pt x="691" y="1009"/>
                    </a:lnTo>
                    <a:lnTo>
                      <a:pt x="749" y="1046"/>
                    </a:lnTo>
                    <a:lnTo>
                      <a:pt x="754" y="1072"/>
                    </a:lnTo>
                    <a:lnTo>
                      <a:pt x="759" y="1102"/>
                    </a:lnTo>
                    <a:lnTo>
                      <a:pt x="744" y="1112"/>
                    </a:lnTo>
                    <a:lnTo>
                      <a:pt x="749" y="1092"/>
                    </a:lnTo>
                    <a:lnTo>
                      <a:pt x="719" y="1082"/>
                    </a:lnTo>
                    <a:lnTo>
                      <a:pt x="734" y="1137"/>
                    </a:lnTo>
                    <a:lnTo>
                      <a:pt x="729" y="1180"/>
                    </a:lnTo>
                    <a:lnTo>
                      <a:pt x="719" y="1220"/>
                    </a:lnTo>
                    <a:lnTo>
                      <a:pt x="729" y="1253"/>
                    </a:lnTo>
                    <a:lnTo>
                      <a:pt x="729" y="1273"/>
                    </a:lnTo>
                    <a:lnTo>
                      <a:pt x="754" y="1324"/>
                    </a:lnTo>
                    <a:lnTo>
                      <a:pt x="774" y="1359"/>
                    </a:lnTo>
                    <a:lnTo>
                      <a:pt x="792" y="1387"/>
                    </a:lnTo>
                    <a:lnTo>
                      <a:pt x="837" y="1417"/>
                    </a:lnTo>
                    <a:lnTo>
                      <a:pt x="842" y="1427"/>
                    </a:lnTo>
                    <a:lnTo>
                      <a:pt x="845" y="1427"/>
                    </a:lnTo>
                    <a:lnTo>
                      <a:pt x="875" y="1483"/>
                    </a:lnTo>
                    <a:lnTo>
                      <a:pt x="895" y="1515"/>
                    </a:lnTo>
                    <a:lnTo>
                      <a:pt x="890" y="1525"/>
                    </a:lnTo>
                    <a:lnTo>
                      <a:pt x="928" y="1551"/>
                    </a:lnTo>
                    <a:lnTo>
                      <a:pt x="933" y="1576"/>
                    </a:lnTo>
                    <a:lnTo>
                      <a:pt x="948" y="1586"/>
                    </a:lnTo>
                    <a:lnTo>
                      <a:pt x="968" y="1606"/>
                    </a:lnTo>
                    <a:lnTo>
                      <a:pt x="976" y="1591"/>
                    </a:lnTo>
                    <a:lnTo>
                      <a:pt x="953" y="1576"/>
                    </a:lnTo>
                    <a:lnTo>
                      <a:pt x="933" y="1530"/>
                    </a:lnTo>
                    <a:lnTo>
                      <a:pt x="895" y="1477"/>
                    </a:lnTo>
                    <a:lnTo>
                      <a:pt x="885" y="1447"/>
                    </a:lnTo>
                    <a:lnTo>
                      <a:pt x="913" y="1457"/>
                    </a:lnTo>
                    <a:lnTo>
                      <a:pt x="938" y="1510"/>
                    </a:lnTo>
                    <a:lnTo>
                      <a:pt x="948" y="1525"/>
                    </a:lnTo>
                    <a:lnTo>
                      <a:pt x="976" y="1541"/>
                    </a:lnTo>
                    <a:lnTo>
                      <a:pt x="976" y="1556"/>
                    </a:lnTo>
                    <a:lnTo>
                      <a:pt x="996" y="1566"/>
                    </a:lnTo>
                    <a:lnTo>
                      <a:pt x="1006" y="1581"/>
                    </a:lnTo>
                    <a:lnTo>
                      <a:pt x="1031" y="1606"/>
                    </a:lnTo>
                    <a:lnTo>
                      <a:pt x="1036" y="1644"/>
                    </a:lnTo>
                    <a:lnTo>
                      <a:pt x="1036" y="1659"/>
                    </a:lnTo>
                    <a:lnTo>
                      <a:pt x="1104" y="1699"/>
                    </a:lnTo>
                    <a:lnTo>
                      <a:pt x="1137" y="1717"/>
                    </a:lnTo>
                    <a:lnTo>
                      <a:pt x="1195" y="1732"/>
                    </a:lnTo>
                    <a:lnTo>
                      <a:pt x="1210" y="1727"/>
                    </a:lnTo>
                    <a:lnTo>
                      <a:pt x="1225" y="1727"/>
                    </a:lnTo>
                    <a:lnTo>
                      <a:pt x="1250" y="1747"/>
                    </a:lnTo>
                    <a:lnTo>
                      <a:pt x="1256" y="1755"/>
                    </a:lnTo>
                    <a:lnTo>
                      <a:pt x="1288" y="1760"/>
                    </a:lnTo>
                    <a:lnTo>
                      <a:pt x="1303" y="1755"/>
                    </a:lnTo>
                    <a:lnTo>
                      <a:pt x="1303" y="1752"/>
                    </a:lnTo>
                    <a:lnTo>
                      <a:pt x="1331" y="1767"/>
                    </a:lnTo>
                    <a:lnTo>
                      <a:pt x="1361" y="1755"/>
                    </a:lnTo>
                    <a:lnTo>
                      <a:pt x="1329" y="1767"/>
                    </a:lnTo>
                    <a:lnTo>
                      <a:pt x="1356" y="1810"/>
                    </a:lnTo>
                    <a:lnTo>
                      <a:pt x="1366" y="1820"/>
                    </a:lnTo>
                    <a:lnTo>
                      <a:pt x="1414" y="1851"/>
                    </a:lnTo>
                    <a:lnTo>
                      <a:pt x="1419" y="1830"/>
                    </a:lnTo>
                    <a:lnTo>
                      <a:pt x="1404" y="1810"/>
                    </a:lnTo>
                    <a:close/>
                    <a:moveTo>
                      <a:pt x="1268" y="1722"/>
                    </a:moveTo>
                    <a:lnTo>
                      <a:pt x="1268" y="1722"/>
                    </a:lnTo>
                    <a:lnTo>
                      <a:pt x="1281" y="1722"/>
                    </a:lnTo>
                    <a:lnTo>
                      <a:pt x="1283" y="1722"/>
                    </a:lnTo>
                    <a:lnTo>
                      <a:pt x="1268" y="1722"/>
                    </a:lnTo>
                    <a:close/>
                    <a:moveTo>
                      <a:pt x="1593" y="1692"/>
                    </a:moveTo>
                    <a:lnTo>
                      <a:pt x="1614" y="1692"/>
                    </a:lnTo>
                    <a:lnTo>
                      <a:pt x="1629" y="1679"/>
                    </a:lnTo>
                    <a:lnTo>
                      <a:pt x="1671" y="1687"/>
                    </a:lnTo>
                    <a:lnTo>
                      <a:pt x="1651" y="1674"/>
                    </a:lnTo>
                    <a:lnTo>
                      <a:pt x="1619" y="1659"/>
                    </a:lnTo>
                    <a:lnTo>
                      <a:pt x="1578" y="1659"/>
                    </a:lnTo>
                    <a:lnTo>
                      <a:pt x="1578" y="1669"/>
                    </a:lnTo>
                    <a:lnTo>
                      <a:pt x="1556" y="1674"/>
                    </a:lnTo>
                    <a:lnTo>
                      <a:pt x="1583" y="1687"/>
                    </a:lnTo>
                    <a:lnTo>
                      <a:pt x="1593" y="1692"/>
                    </a:lnTo>
                    <a:close/>
                    <a:moveTo>
                      <a:pt x="1520" y="1634"/>
                    </a:moveTo>
                    <a:lnTo>
                      <a:pt x="1520" y="1634"/>
                    </a:lnTo>
                    <a:lnTo>
                      <a:pt x="1513" y="1624"/>
                    </a:lnTo>
                    <a:lnTo>
                      <a:pt x="1510" y="1619"/>
                    </a:lnTo>
                    <a:lnTo>
                      <a:pt x="1472" y="1604"/>
                    </a:lnTo>
                    <a:lnTo>
                      <a:pt x="1414" y="1604"/>
                    </a:lnTo>
                    <a:lnTo>
                      <a:pt x="1382" y="1609"/>
                    </a:lnTo>
                    <a:lnTo>
                      <a:pt x="1371" y="1619"/>
                    </a:lnTo>
                    <a:lnTo>
                      <a:pt x="1397" y="1624"/>
                    </a:lnTo>
                    <a:lnTo>
                      <a:pt x="1419" y="1624"/>
                    </a:lnTo>
                    <a:lnTo>
                      <a:pt x="1450" y="1624"/>
                    </a:lnTo>
                    <a:lnTo>
                      <a:pt x="1482" y="1629"/>
                    </a:lnTo>
                    <a:lnTo>
                      <a:pt x="1492" y="1644"/>
                    </a:lnTo>
                    <a:lnTo>
                      <a:pt x="1503" y="1654"/>
                    </a:lnTo>
                    <a:lnTo>
                      <a:pt x="1545" y="1654"/>
                    </a:lnTo>
                    <a:lnTo>
                      <a:pt x="1553" y="1654"/>
                    </a:lnTo>
                    <a:lnTo>
                      <a:pt x="1556" y="1651"/>
                    </a:lnTo>
                    <a:lnTo>
                      <a:pt x="1556" y="1649"/>
                    </a:lnTo>
                    <a:lnTo>
                      <a:pt x="1545" y="1639"/>
                    </a:lnTo>
                    <a:lnTo>
                      <a:pt x="1538" y="1639"/>
                    </a:lnTo>
                    <a:lnTo>
                      <a:pt x="1528" y="1636"/>
                    </a:lnTo>
                    <a:lnTo>
                      <a:pt x="1520" y="1634"/>
                    </a:lnTo>
                    <a:close/>
                    <a:moveTo>
                      <a:pt x="1704" y="1717"/>
                    </a:moveTo>
                    <a:lnTo>
                      <a:pt x="1729" y="1722"/>
                    </a:lnTo>
                    <a:lnTo>
                      <a:pt x="1729" y="1709"/>
                    </a:lnTo>
                    <a:lnTo>
                      <a:pt x="1707" y="1709"/>
                    </a:lnTo>
                    <a:lnTo>
                      <a:pt x="1704" y="1717"/>
                    </a:lnTo>
                    <a:close/>
                    <a:moveTo>
                      <a:pt x="1452" y="1861"/>
                    </a:moveTo>
                    <a:lnTo>
                      <a:pt x="1452" y="1861"/>
                    </a:lnTo>
                    <a:lnTo>
                      <a:pt x="1467" y="1846"/>
                    </a:lnTo>
                    <a:lnTo>
                      <a:pt x="1487" y="1851"/>
                    </a:lnTo>
                    <a:lnTo>
                      <a:pt x="1492" y="1866"/>
                    </a:lnTo>
                    <a:lnTo>
                      <a:pt x="1508" y="1851"/>
                    </a:lnTo>
                    <a:lnTo>
                      <a:pt x="1487" y="1836"/>
                    </a:lnTo>
                    <a:lnTo>
                      <a:pt x="1462" y="1836"/>
                    </a:lnTo>
                    <a:lnTo>
                      <a:pt x="1445" y="1838"/>
                    </a:lnTo>
                    <a:lnTo>
                      <a:pt x="1432" y="1838"/>
                    </a:lnTo>
                    <a:lnTo>
                      <a:pt x="1424" y="1836"/>
                    </a:lnTo>
                    <a:lnTo>
                      <a:pt x="1419" y="1836"/>
                    </a:lnTo>
                    <a:lnTo>
                      <a:pt x="1419" y="1830"/>
                    </a:lnTo>
                    <a:lnTo>
                      <a:pt x="1414" y="1851"/>
                    </a:lnTo>
                    <a:lnTo>
                      <a:pt x="1435" y="1871"/>
                    </a:lnTo>
                    <a:lnTo>
                      <a:pt x="1445" y="1871"/>
                    </a:lnTo>
                    <a:lnTo>
                      <a:pt x="1452" y="1861"/>
                    </a:lnTo>
                    <a:close/>
                    <a:moveTo>
                      <a:pt x="2201" y="2073"/>
                    </a:moveTo>
                    <a:lnTo>
                      <a:pt x="2201" y="2073"/>
                    </a:lnTo>
                    <a:lnTo>
                      <a:pt x="2168" y="2062"/>
                    </a:lnTo>
                    <a:lnTo>
                      <a:pt x="2123" y="2037"/>
                    </a:lnTo>
                    <a:lnTo>
                      <a:pt x="2070" y="2032"/>
                    </a:lnTo>
                    <a:lnTo>
                      <a:pt x="2055" y="2027"/>
                    </a:lnTo>
                    <a:lnTo>
                      <a:pt x="2042" y="2012"/>
                    </a:lnTo>
                    <a:lnTo>
                      <a:pt x="2002" y="1997"/>
                    </a:lnTo>
                    <a:lnTo>
                      <a:pt x="1964" y="1974"/>
                    </a:lnTo>
                    <a:lnTo>
                      <a:pt x="1959" y="1954"/>
                    </a:lnTo>
                    <a:lnTo>
                      <a:pt x="1944" y="1914"/>
                    </a:lnTo>
                    <a:lnTo>
                      <a:pt x="1939" y="1914"/>
                    </a:lnTo>
                    <a:lnTo>
                      <a:pt x="1903" y="1893"/>
                    </a:lnTo>
                    <a:lnTo>
                      <a:pt x="1891" y="1893"/>
                    </a:lnTo>
                    <a:lnTo>
                      <a:pt x="1891" y="1896"/>
                    </a:lnTo>
                    <a:lnTo>
                      <a:pt x="1891" y="1893"/>
                    </a:lnTo>
                    <a:lnTo>
                      <a:pt x="1848" y="1888"/>
                    </a:lnTo>
                    <a:lnTo>
                      <a:pt x="1848" y="1883"/>
                    </a:lnTo>
                    <a:lnTo>
                      <a:pt x="1848" y="1888"/>
                    </a:lnTo>
                    <a:lnTo>
                      <a:pt x="1848" y="1881"/>
                    </a:lnTo>
                    <a:lnTo>
                      <a:pt x="1828" y="1876"/>
                    </a:lnTo>
                    <a:lnTo>
                      <a:pt x="1823" y="1861"/>
                    </a:lnTo>
                    <a:lnTo>
                      <a:pt x="1803" y="1846"/>
                    </a:lnTo>
                    <a:lnTo>
                      <a:pt x="1798" y="1846"/>
                    </a:lnTo>
                    <a:lnTo>
                      <a:pt x="1782" y="1841"/>
                    </a:lnTo>
                    <a:lnTo>
                      <a:pt x="1777" y="1830"/>
                    </a:lnTo>
                    <a:lnTo>
                      <a:pt x="1745" y="1815"/>
                    </a:lnTo>
                    <a:lnTo>
                      <a:pt x="1694" y="1820"/>
                    </a:lnTo>
                    <a:lnTo>
                      <a:pt x="1666" y="1815"/>
                    </a:lnTo>
                    <a:lnTo>
                      <a:pt x="1661" y="1805"/>
                    </a:lnTo>
                    <a:lnTo>
                      <a:pt x="1636" y="1800"/>
                    </a:lnTo>
                    <a:lnTo>
                      <a:pt x="1608" y="1805"/>
                    </a:lnTo>
                    <a:lnTo>
                      <a:pt x="1606" y="1803"/>
                    </a:lnTo>
                    <a:lnTo>
                      <a:pt x="1606" y="1798"/>
                    </a:lnTo>
                    <a:lnTo>
                      <a:pt x="1603" y="1790"/>
                    </a:lnTo>
                    <a:lnTo>
                      <a:pt x="1591" y="1795"/>
                    </a:lnTo>
                    <a:lnTo>
                      <a:pt x="1603" y="1790"/>
                    </a:lnTo>
                    <a:lnTo>
                      <a:pt x="1603" y="1785"/>
                    </a:lnTo>
                    <a:lnTo>
                      <a:pt x="1566" y="1795"/>
                    </a:lnTo>
                    <a:lnTo>
                      <a:pt x="1545" y="1805"/>
                    </a:lnTo>
                    <a:lnTo>
                      <a:pt x="1535" y="1830"/>
                    </a:lnTo>
                    <a:lnTo>
                      <a:pt x="1525" y="1836"/>
                    </a:lnTo>
                    <a:lnTo>
                      <a:pt x="1508" y="1851"/>
                    </a:lnTo>
                    <a:lnTo>
                      <a:pt x="1492" y="1866"/>
                    </a:lnTo>
                    <a:lnTo>
                      <a:pt x="1498" y="1878"/>
                    </a:lnTo>
                    <a:lnTo>
                      <a:pt x="1503" y="1904"/>
                    </a:lnTo>
                    <a:lnTo>
                      <a:pt x="1503" y="1919"/>
                    </a:lnTo>
                    <a:lnTo>
                      <a:pt x="1508" y="1939"/>
                    </a:lnTo>
                    <a:lnTo>
                      <a:pt x="1487" y="1954"/>
                    </a:lnTo>
                    <a:lnTo>
                      <a:pt x="1477" y="1964"/>
                    </a:lnTo>
                    <a:lnTo>
                      <a:pt x="1472" y="1974"/>
                    </a:lnTo>
                    <a:lnTo>
                      <a:pt x="1450" y="2022"/>
                    </a:lnTo>
                    <a:lnTo>
                      <a:pt x="1462" y="2042"/>
                    </a:lnTo>
                    <a:lnTo>
                      <a:pt x="1450" y="2047"/>
                    </a:lnTo>
                    <a:lnTo>
                      <a:pt x="1452" y="2047"/>
                    </a:lnTo>
                    <a:lnTo>
                      <a:pt x="1435" y="2057"/>
                    </a:lnTo>
                    <a:lnTo>
                      <a:pt x="1452" y="2093"/>
                    </a:lnTo>
                    <a:lnTo>
                      <a:pt x="1482" y="2146"/>
                    </a:lnTo>
                    <a:lnTo>
                      <a:pt x="1515" y="2211"/>
                    </a:lnTo>
                    <a:lnTo>
                      <a:pt x="1515" y="2221"/>
                    </a:lnTo>
                    <a:lnTo>
                      <a:pt x="1626" y="2284"/>
                    </a:lnTo>
                    <a:lnTo>
                      <a:pt x="1631" y="2284"/>
                    </a:lnTo>
                    <a:lnTo>
                      <a:pt x="1631" y="2282"/>
                    </a:lnTo>
                    <a:lnTo>
                      <a:pt x="1634" y="2279"/>
                    </a:lnTo>
                    <a:lnTo>
                      <a:pt x="1649" y="2294"/>
                    </a:lnTo>
                    <a:lnTo>
                      <a:pt x="1649" y="2297"/>
                    </a:lnTo>
                    <a:lnTo>
                      <a:pt x="1644" y="2315"/>
                    </a:lnTo>
                    <a:lnTo>
                      <a:pt x="1666" y="2352"/>
                    </a:lnTo>
                    <a:lnTo>
                      <a:pt x="1671" y="2362"/>
                    </a:lnTo>
                    <a:lnTo>
                      <a:pt x="1677" y="2357"/>
                    </a:lnTo>
                    <a:lnTo>
                      <a:pt x="1677" y="2360"/>
                    </a:lnTo>
                    <a:lnTo>
                      <a:pt x="1671" y="2362"/>
                    </a:lnTo>
                    <a:lnTo>
                      <a:pt x="1677" y="2368"/>
                    </a:lnTo>
                    <a:lnTo>
                      <a:pt x="1671" y="2388"/>
                    </a:lnTo>
                    <a:lnTo>
                      <a:pt x="1656" y="2405"/>
                    </a:lnTo>
                    <a:lnTo>
                      <a:pt x="1656" y="2436"/>
                    </a:lnTo>
                    <a:lnTo>
                      <a:pt x="1646" y="2456"/>
                    </a:lnTo>
                    <a:lnTo>
                      <a:pt x="1629" y="2524"/>
                    </a:lnTo>
                    <a:lnTo>
                      <a:pt x="1634" y="2574"/>
                    </a:lnTo>
                    <a:lnTo>
                      <a:pt x="1603" y="2642"/>
                    </a:lnTo>
                    <a:lnTo>
                      <a:pt x="1598" y="2713"/>
                    </a:lnTo>
                    <a:lnTo>
                      <a:pt x="1598" y="2751"/>
                    </a:lnTo>
                    <a:lnTo>
                      <a:pt x="1593" y="2786"/>
                    </a:lnTo>
                    <a:lnTo>
                      <a:pt x="1603" y="2806"/>
                    </a:lnTo>
                    <a:lnTo>
                      <a:pt x="1588" y="2889"/>
                    </a:lnTo>
                    <a:lnTo>
                      <a:pt x="1571" y="2925"/>
                    </a:lnTo>
                    <a:lnTo>
                      <a:pt x="1578" y="2950"/>
                    </a:lnTo>
                    <a:lnTo>
                      <a:pt x="1593" y="2983"/>
                    </a:lnTo>
                    <a:lnTo>
                      <a:pt x="1677" y="3018"/>
                    </a:lnTo>
                    <a:lnTo>
                      <a:pt x="1656" y="2998"/>
                    </a:lnTo>
                    <a:lnTo>
                      <a:pt x="1654" y="2993"/>
                    </a:lnTo>
                    <a:lnTo>
                      <a:pt x="1679" y="3018"/>
                    </a:lnTo>
                    <a:lnTo>
                      <a:pt x="1651" y="2960"/>
                    </a:lnTo>
                    <a:lnTo>
                      <a:pt x="1671" y="2927"/>
                    </a:lnTo>
                    <a:lnTo>
                      <a:pt x="1694" y="2894"/>
                    </a:lnTo>
                    <a:lnTo>
                      <a:pt x="1702" y="2862"/>
                    </a:lnTo>
                    <a:lnTo>
                      <a:pt x="1689" y="2847"/>
                    </a:lnTo>
                    <a:lnTo>
                      <a:pt x="1687" y="2824"/>
                    </a:lnTo>
                    <a:lnTo>
                      <a:pt x="1722" y="2781"/>
                    </a:lnTo>
                    <a:lnTo>
                      <a:pt x="1740" y="2741"/>
                    </a:lnTo>
                    <a:lnTo>
                      <a:pt x="1727" y="2726"/>
                    </a:lnTo>
                    <a:lnTo>
                      <a:pt x="1752" y="2715"/>
                    </a:lnTo>
                    <a:lnTo>
                      <a:pt x="1780" y="2673"/>
                    </a:lnTo>
                    <a:lnTo>
                      <a:pt x="1828" y="2655"/>
                    </a:lnTo>
                    <a:lnTo>
                      <a:pt x="1848" y="2642"/>
                    </a:lnTo>
                    <a:lnTo>
                      <a:pt x="1856" y="2605"/>
                    </a:lnTo>
                    <a:lnTo>
                      <a:pt x="1840" y="2594"/>
                    </a:lnTo>
                    <a:lnTo>
                      <a:pt x="1840" y="2584"/>
                    </a:lnTo>
                    <a:lnTo>
                      <a:pt x="1850" y="2594"/>
                    </a:lnTo>
                    <a:lnTo>
                      <a:pt x="1876" y="2599"/>
                    </a:lnTo>
                    <a:lnTo>
                      <a:pt x="1901" y="2579"/>
                    </a:lnTo>
                    <a:lnTo>
                      <a:pt x="1906" y="2569"/>
                    </a:lnTo>
                    <a:lnTo>
                      <a:pt x="1903" y="2559"/>
                    </a:lnTo>
                    <a:lnTo>
                      <a:pt x="1906" y="2569"/>
                    </a:lnTo>
                    <a:lnTo>
                      <a:pt x="1914" y="2552"/>
                    </a:lnTo>
                    <a:lnTo>
                      <a:pt x="1934" y="2531"/>
                    </a:lnTo>
                    <a:lnTo>
                      <a:pt x="1959" y="2506"/>
                    </a:lnTo>
                    <a:lnTo>
                      <a:pt x="1982" y="2438"/>
                    </a:lnTo>
                    <a:lnTo>
                      <a:pt x="1997" y="2408"/>
                    </a:lnTo>
                    <a:lnTo>
                      <a:pt x="2055" y="2373"/>
                    </a:lnTo>
                    <a:lnTo>
                      <a:pt x="2090" y="2368"/>
                    </a:lnTo>
                    <a:lnTo>
                      <a:pt x="2100" y="2362"/>
                    </a:lnTo>
                    <a:lnTo>
                      <a:pt x="2110" y="2342"/>
                    </a:lnTo>
                    <a:lnTo>
                      <a:pt x="2118" y="2320"/>
                    </a:lnTo>
                    <a:lnTo>
                      <a:pt x="2133" y="2294"/>
                    </a:lnTo>
                    <a:lnTo>
                      <a:pt x="2138" y="2284"/>
                    </a:lnTo>
                    <a:lnTo>
                      <a:pt x="2143" y="2196"/>
                    </a:lnTo>
                    <a:lnTo>
                      <a:pt x="2158" y="2191"/>
                    </a:lnTo>
                    <a:lnTo>
                      <a:pt x="2211" y="2125"/>
                    </a:lnTo>
                    <a:lnTo>
                      <a:pt x="2211" y="2110"/>
                    </a:lnTo>
                    <a:lnTo>
                      <a:pt x="2201" y="2073"/>
                    </a:lnTo>
                    <a:close/>
                    <a:moveTo>
                      <a:pt x="1440" y="567"/>
                    </a:moveTo>
                    <a:lnTo>
                      <a:pt x="1445" y="570"/>
                    </a:lnTo>
                    <a:lnTo>
                      <a:pt x="1447" y="570"/>
                    </a:lnTo>
                    <a:lnTo>
                      <a:pt x="1450" y="572"/>
                    </a:lnTo>
                    <a:lnTo>
                      <a:pt x="1455" y="575"/>
                    </a:lnTo>
                    <a:lnTo>
                      <a:pt x="1457" y="575"/>
                    </a:lnTo>
                    <a:lnTo>
                      <a:pt x="1462" y="577"/>
                    </a:lnTo>
                    <a:lnTo>
                      <a:pt x="1467" y="577"/>
                    </a:lnTo>
                    <a:lnTo>
                      <a:pt x="1470" y="580"/>
                    </a:lnTo>
                    <a:lnTo>
                      <a:pt x="1472" y="580"/>
                    </a:lnTo>
                    <a:lnTo>
                      <a:pt x="1475" y="577"/>
                    </a:lnTo>
                    <a:lnTo>
                      <a:pt x="1475" y="575"/>
                    </a:lnTo>
                    <a:lnTo>
                      <a:pt x="1477" y="575"/>
                    </a:lnTo>
                    <a:lnTo>
                      <a:pt x="1480" y="570"/>
                    </a:lnTo>
                    <a:lnTo>
                      <a:pt x="1482" y="567"/>
                    </a:lnTo>
                    <a:lnTo>
                      <a:pt x="1480" y="565"/>
                    </a:lnTo>
                    <a:lnTo>
                      <a:pt x="1475" y="565"/>
                    </a:lnTo>
                    <a:lnTo>
                      <a:pt x="1472" y="562"/>
                    </a:lnTo>
                    <a:lnTo>
                      <a:pt x="1457" y="562"/>
                    </a:lnTo>
                    <a:lnTo>
                      <a:pt x="1455" y="560"/>
                    </a:lnTo>
                    <a:lnTo>
                      <a:pt x="1452" y="555"/>
                    </a:lnTo>
                    <a:lnTo>
                      <a:pt x="1450" y="550"/>
                    </a:lnTo>
                    <a:lnTo>
                      <a:pt x="1447" y="545"/>
                    </a:lnTo>
                    <a:lnTo>
                      <a:pt x="1442" y="545"/>
                    </a:lnTo>
                    <a:lnTo>
                      <a:pt x="1435" y="542"/>
                    </a:lnTo>
                    <a:lnTo>
                      <a:pt x="1429" y="540"/>
                    </a:lnTo>
                    <a:lnTo>
                      <a:pt x="1424" y="540"/>
                    </a:lnTo>
                    <a:lnTo>
                      <a:pt x="1419" y="540"/>
                    </a:lnTo>
                    <a:lnTo>
                      <a:pt x="1417" y="540"/>
                    </a:lnTo>
                    <a:lnTo>
                      <a:pt x="1414" y="542"/>
                    </a:lnTo>
                    <a:lnTo>
                      <a:pt x="1412" y="545"/>
                    </a:lnTo>
                    <a:lnTo>
                      <a:pt x="1409" y="545"/>
                    </a:lnTo>
                    <a:lnTo>
                      <a:pt x="1409" y="542"/>
                    </a:lnTo>
                    <a:lnTo>
                      <a:pt x="1407" y="535"/>
                    </a:lnTo>
                    <a:lnTo>
                      <a:pt x="1404" y="529"/>
                    </a:lnTo>
                    <a:lnTo>
                      <a:pt x="1402" y="527"/>
                    </a:lnTo>
                    <a:lnTo>
                      <a:pt x="1399" y="524"/>
                    </a:lnTo>
                    <a:lnTo>
                      <a:pt x="1394" y="524"/>
                    </a:lnTo>
                    <a:lnTo>
                      <a:pt x="1392" y="524"/>
                    </a:lnTo>
                    <a:lnTo>
                      <a:pt x="1392" y="529"/>
                    </a:lnTo>
                    <a:lnTo>
                      <a:pt x="1392" y="535"/>
                    </a:lnTo>
                    <a:lnTo>
                      <a:pt x="1392" y="542"/>
                    </a:lnTo>
                    <a:lnTo>
                      <a:pt x="1392" y="547"/>
                    </a:lnTo>
                    <a:lnTo>
                      <a:pt x="1392" y="550"/>
                    </a:lnTo>
                    <a:lnTo>
                      <a:pt x="1394" y="552"/>
                    </a:lnTo>
                    <a:lnTo>
                      <a:pt x="1394" y="555"/>
                    </a:lnTo>
                    <a:lnTo>
                      <a:pt x="1394" y="560"/>
                    </a:lnTo>
                    <a:lnTo>
                      <a:pt x="1394" y="565"/>
                    </a:lnTo>
                    <a:lnTo>
                      <a:pt x="1394" y="570"/>
                    </a:lnTo>
                    <a:lnTo>
                      <a:pt x="1397" y="575"/>
                    </a:lnTo>
                    <a:lnTo>
                      <a:pt x="1397" y="577"/>
                    </a:lnTo>
                    <a:lnTo>
                      <a:pt x="1394" y="577"/>
                    </a:lnTo>
                    <a:lnTo>
                      <a:pt x="1392" y="580"/>
                    </a:lnTo>
                    <a:lnTo>
                      <a:pt x="1389" y="585"/>
                    </a:lnTo>
                    <a:lnTo>
                      <a:pt x="1387" y="587"/>
                    </a:lnTo>
                    <a:lnTo>
                      <a:pt x="1384" y="590"/>
                    </a:lnTo>
                    <a:lnTo>
                      <a:pt x="1387" y="593"/>
                    </a:lnTo>
                    <a:lnTo>
                      <a:pt x="1392" y="593"/>
                    </a:lnTo>
                    <a:lnTo>
                      <a:pt x="1397" y="590"/>
                    </a:lnTo>
                    <a:lnTo>
                      <a:pt x="1399" y="590"/>
                    </a:lnTo>
                    <a:lnTo>
                      <a:pt x="1402" y="590"/>
                    </a:lnTo>
                    <a:lnTo>
                      <a:pt x="1407" y="590"/>
                    </a:lnTo>
                    <a:lnTo>
                      <a:pt x="1409" y="590"/>
                    </a:lnTo>
                    <a:lnTo>
                      <a:pt x="1412" y="593"/>
                    </a:lnTo>
                    <a:lnTo>
                      <a:pt x="1414" y="598"/>
                    </a:lnTo>
                    <a:lnTo>
                      <a:pt x="1414" y="600"/>
                    </a:lnTo>
                    <a:lnTo>
                      <a:pt x="1417" y="603"/>
                    </a:lnTo>
                    <a:lnTo>
                      <a:pt x="1419" y="603"/>
                    </a:lnTo>
                    <a:lnTo>
                      <a:pt x="1424" y="600"/>
                    </a:lnTo>
                    <a:lnTo>
                      <a:pt x="1424" y="598"/>
                    </a:lnTo>
                    <a:lnTo>
                      <a:pt x="1427" y="595"/>
                    </a:lnTo>
                    <a:lnTo>
                      <a:pt x="1427" y="593"/>
                    </a:lnTo>
                    <a:lnTo>
                      <a:pt x="1429" y="590"/>
                    </a:lnTo>
                    <a:lnTo>
                      <a:pt x="1435" y="587"/>
                    </a:lnTo>
                    <a:lnTo>
                      <a:pt x="1437" y="585"/>
                    </a:lnTo>
                    <a:lnTo>
                      <a:pt x="1437" y="580"/>
                    </a:lnTo>
                    <a:lnTo>
                      <a:pt x="1437" y="575"/>
                    </a:lnTo>
                    <a:lnTo>
                      <a:pt x="1435" y="570"/>
                    </a:lnTo>
                    <a:lnTo>
                      <a:pt x="1437" y="567"/>
                    </a:lnTo>
                    <a:lnTo>
                      <a:pt x="1440" y="567"/>
                    </a:lnTo>
                    <a:close/>
                    <a:moveTo>
                      <a:pt x="966" y="300"/>
                    </a:moveTo>
                    <a:lnTo>
                      <a:pt x="968" y="303"/>
                    </a:lnTo>
                    <a:lnTo>
                      <a:pt x="971" y="310"/>
                    </a:lnTo>
                    <a:lnTo>
                      <a:pt x="973" y="323"/>
                    </a:lnTo>
                    <a:lnTo>
                      <a:pt x="973" y="330"/>
                    </a:lnTo>
                    <a:lnTo>
                      <a:pt x="973" y="335"/>
                    </a:lnTo>
                    <a:lnTo>
                      <a:pt x="978" y="338"/>
                    </a:lnTo>
                    <a:lnTo>
                      <a:pt x="983" y="335"/>
                    </a:lnTo>
                    <a:lnTo>
                      <a:pt x="986" y="333"/>
                    </a:lnTo>
                    <a:lnTo>
                      <a:pt x="988" y="330"/>
                    </a:lnTo>
                    <a:lnTo>
                      <a:pt x="991" y="333"/>
                    </a:lnTo>
                    <a:lnTo>
                      <a:pt x="996" y="335"/>
                    </a:lnTo>
                    <a:lnTo>
                      <a:pt x="998" y="338"/>
                    </a:lnTo>
                    <a:lnTo>
                      <a:pt x="1003" y="335"/>
                    </a:lnTo>
                    <a:lnTo>
                      <a:pt x="1006" y="330"/>
                    </a:lnTo>
                    <a:lnTo>
                      <a:pt x="1011" y="323"/>
                    </a:lnTo>
                    <a:lnTo>
                      <a:pt x="1016" y="320"/>
                    </a:lnTo>
                    <a:lnTo>
                      <a:pt x="1024" y="318"/>
                    </a:lnTo>
                    <a:lnTo>
                      <a:pt x="1026" y="315"/>
                    </a:lnTo>
                    <a:lnTo>
                      <a:pt x="1026" y="310"/>
                    </a:lnTo>
                    <a:lnTo>
                      <a:pt x="1026" y="305"/>
                    </a:lnTo>
                    <a:lnTo>
                      <a:pt x="1029" y="305"/>
                    </a:lnTo>
                    <a:lnTo>
                      <a:pt x="1039" y="303"/>
                    </a:lnTo>
                    <a:lnTo>
                      <a:pt x="1044" y="300"/>
                    </a:lnTo>
                    <a:lnTo>
                      <a:pt x="1049" y="300"/>
                    </a:lnTo>
                    <a:lnTo>
                      <a:pt x="1054" y="298"/>
                    </a:lnTo>
                    <a:lnTo>
                      <a:pt x="1059" y="295"/>
                    </a:lnTo>
                    <a:lnTo>
                      <a:pt x="1064" y="295"/>
                    </a:lnTo>
                    <a:lnTo>
                      <a:pt x="1066" y="292"/>
                    </a:lnTo>
                    <a:lnTo>
                      <a:pt x="1066" y="290"/>
                    </a:lnTo>
                    <a:lnTo>
                      <a:pt x="1069" y="287"/>
                    </a:lnTo>
                    <a:lnTo>
                      <a:pt x="1066" y="285"/>
                    </a:lnTo>
                    <a:lnTo>
                      <a:pt x="1066" y="277"/>
                    </a:lnTo>
                    <a:lnTo>
                      <a:pt x="1064" y="270"/>
                    </a:lnTo>
                    <a:lnTo>
                      <a:pt x="1059" y="265"/>
                    </a:lnTo>
                    <a:lnTo>
                      <a:pt x="1056" y="262"/>
                    </a:lnTo>
                    <a:lnTo>
                      <a:pt x="1054" y="262"/>
                    </a:lnTo>
                    <a:lnTo>
                      <a:pt x="1049" y="262"/>
                    </a:lnTo>
                    <a:lnTo>
                      <a:pt x="1046" y="262"/>
                    </a:lnTo>
                    <a:lnTo>
                      <a:pt x="1044" y="257"/>
                    </a:lnTo>
                    <a:lnTo>
                      <a:pt x="1041" y="255"/>
                    </a:lnTo>
                    <a:lnTo>
                      <a:pt x="1039" y="250"/>
                    </a:lnTo>
                    <a:lnTo>
                      <a:pt x="1031" y="247"/>
                    </a:lnTo>
                    <a:lnTo>
                      <a:pt x="1026" y="247"/>
                    </a:lnTo>
                    <a:lnTo>
                      <a:pt x="1021" y="247"/>
                    </a:lnTo>
                    <a:lnTo>
                      <a:pt x="1019" y="245"/>
                    </a:lnTo>
                    <a:lnTo>
                      <a:pt x="1016" y="242"/>
                    </a:lnTo>
                    <a:lnTo>
                      <a:pt x="1011" y="242"/>
                    </a:lnTo>
                    <a:lnTo>
                      <a:pt x="1008" y="240"/>
                    </a:lnTo>
                    <a:lnTo>
                      <a:pt x="1006" y="242"/>
                    </a:lnTo>
                    <a:lnTo>
                      <a:pt x="1006" y="245"/>
                    </a:lnTo>
                    <a:lnTo>
                      <a:pt x="1006" y="250"/>
                    </a:lnTo>
                    <a:lnTo>
                      <a:pt x="1003" y="255"/>
                    </a:lnTo>
                    <a:lnTo>
                      <a:pt x="1003" y="257"/>
                    </a:lnTo>
                    <a:lnTo>
                      <a:pt x="998" y="260"/>
                    </a:lnTo>
                    <a:lnTo>
                      <a:pt x="993" y="267"/>
                    </a:lnTo>
                    <a:lnTo>
                      <a:pt x="986" y="272"/>
                    </a:lnTo>
                    <a:lnTo>
                      <a:pt x="983" y="277"/>
                    </a:lnTo>
                    <a:lnTo>
                      <a:pt x="978" y="282"/>
                    </a:lnTo>
                    <a:lnTo>
                      <a:pt x="971" y="287"/>
                    </a:lnTo>
                    <a:lnTo>
                      <a:pt x="966" y="295"/>
                    </a:lnTo>
                    <a:lnTo>
                      <a:pt x="963" y="300"/>
                    </a:lnTo>
                    <a:lnTo>
                      <a:pt x="966" y="300"/>
                    </a:lnTo>
                    <a:close/>
                    <a:moveTo>
                      <a:pt x="1498" y="494"/>
                    </a:moveTo>
                    <a:lnTo>
                      <a:pt x="1498" y="494"/>
                    </a:lnTo>
                    <a:lnTo>
                      <a:pt x="1498" y="492"/>
                    </a:lnTo>
                    <a:lnTo>
                      <a:pt x="1498" y="489"/>
                    </a:lnTo>
                    <a:lnTo>
                      <a:pt x="1495" y="489"/>
                    </a:lnTo>
                    <a:lnTo>
                      <a:pt x="1495" y="492"/>
                    </a:lnTo>
                    <a:lnTo>
                      <a:pt x="1498" y="494"/>
                    </a:lnTo>
                    <a:close/>
                  </a:path>
                </a:pathLst>
              </a:custGeom>
              <a:solidFill>
                <a:srgbClr val="66BC2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hangingPunct="0">
                  <a:defRPr/>
                </a:pPr>
                <a:endParaRPr lang="en-GB" sz="1050" b="1" kern="0">
                  <a:solidFill>
                    <a:prstClr val="black"/>
                  </a:solidFill>
                  <a:latin typeface="Arial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25" name="Freeform 43">
                <a:extLst>
                  <a:ext uri="{FF2B5EF4-FFF2-40B4-BE49-F238E27FC236}">
                    <a16:creationId xmlns:a16="http://schemas.microsoft.com/office/drawing/2014/main" id="{9FDB67BF-E88D-F637-74CA-AAB2D4D79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2412"/>
                <a:ext cx="46" cy="28"/>
              </a:xfrm>
              <a:custGeom>
                <a:avLst/>
                <a:gdLst>
                  <a:gd name="T0" fmla="*/ 0 w 46"/>
                  <a:gd name="T1" fmla="*/ 15 h 28"/>
                  <a:gd name="T2" fmla="*/ 3 w 46"/>
                  <a:gd name="T3" fmla="*/ 17 h 28"/>
                  <a:gd name="T4" fmla="*/ 12 w 46"/>
                  <a:gd name="T5" fmla="*/ 14 h 28"/>
                  <a:gd name="T6" fmla="*/ 13 w 46"/>
                  <a:gd name="T7" fmla="*/ 8 h 28"/>
                  <a:gd name="T8" fmla="*/ 27 w 46"/>
                  <a:gd name="T9" fmla="*/ 9 h 28"/>
                  <a:gd name="T10" fmla="*/ 46 w 46"/>
                  <a:gd name="T11" fmla="*/ 0 h 28"/>
                  <a:gd name="T12" fmla="*/ 46 w 46"/>
                  <a:gd name="T13" fmla="*/ 1 h 28"/>
                  <a:gd name="T14" fmla="*/ 33 w 46"/>
                  <a:gd name="T15" fmla="*/ 11 h 28"/>
                  <a:gd name="T16" fmla="*/ 36 w 46"/>
                  <a:gd name="T17" fmla="*/ 18 h 28"/>
                  <a:gd name="T18" fmla="*/ 27 w 46"/>
                  <a:gd name="T19" fmla="*/ 21 h 28"/>
                  <a:gd name="T20" fmla="*/ 15 w 46"/>
                  <a:gd name="T21" fmla="*/ 28 h 28"/>
                  <a:gd name="T22" fmla="*/ 13 w 46"/>
                  <a:gd name="T23" fmla="*/ 28 h 28"/>
                  <a:gd name="T24" fmla="*/ 8 w 46"/>
                  <a:gd name="T25" fmla="*/ 26 h 28"/>
                  <a:gd name="T26" fmla="*/ 2 w 46"/>
                  <a:gd name="T27" fmla="*/ 23 h 28"/>
                  <a:gd name="T28" fmla="*/ 0 w 46"/>
                  <a:gd name="T29" fmla="*/ 15 h 2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6" h="28">
                    <a:moveTo>
                      <a:pt x="0" y="15"/>
                    </a:moveTo>
                    <a:lnTo>
                      <a:pt x="3" y="17"/>
                    </a:lnTo>
                    <a:lnTo>
                      <a:pt x="12" y="14"/>
                    </a:lnTo>
                    <a:lnTo>
                      <a:pt x="13" y="8"/>
                    </a:lnTo>
                    <a:lnTo>
                      <a:pt x="27" y="9"/>
                    </a:lnTo>
                    <a:lnTo>
                      <a:pt x="46" y="0"/>
                    </a:lnTo>
                    <a:lnTo>
                      <a:pt x="46" y="1"/>
                    </a:lnTo>
                    <a:lnTo>
                      <a:pt x="33" y="11"/>
                    </a:lnTo>
                    <a:lnTo>
                      <a:pt x="36" y="18"/>
                    </a:lnTo>
                    <a:lnTo>
                      <a:pt x="27" y="21"/>
                    </a:lnTo>
                    <a:lnTo>
                      <a:pt x="15" y="28"/>
                    </a:lnTo>
                    <a:lnTo>
                      <a:pt x="13" y="28"/>
                    </a:lnTo>
                    <a:lnTo>
                      <a:pt x="8" y="26"/>
                    </a:lnTo>
                    <a:lnTo>
                      <a:pt x="2" y="2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81C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hangingPunct="0">
                  <a:defRPr/>
                </a:pPr>
                <a:endParaRPr lang="en-GB" sz="1050" b="1" kern="0">
                  <a:solidFill>
                    <a:prstClr val="black"/>
                  </a:solidFill>
                  <a:latin typeface="Arial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7" name="Flowchart: Connector 9">
              <a:extLst>
                <a:ext uri="{FF2B5EF4-FFF2-40B4-BE49-F238E27FC236}">
                  <a16:creationId xmlns:a16="http://schemas.microsoft.com/office/drawing/2014/main" id="{415D7511-ADCA-2F30-971C-D6F12C11AA20}"/>
                </a:ext>
              </a:extLst>
            </p:cNvPr>
            <p:cNvSpPr/>
            <p:nvPr/>
          </p:nvSpPr>
          <p:spPr>
            <a:xfrm>
              <a:off x="4360583" y="3915905"/>
              <a:ext cx="72008" cy="72008"/>
            </a:xfrm>
            <a:prstGeom prst="flowChartConnector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" name="Flowchart: Connector 10">
              <a:extLst>
                <a:ext uri="{FF2B5EF4-FFF2-40B4-BE49-F238E27FC236}">
                  <a16:creationId xmlns:a16="http://schemas.microsoft.com/office/drawing/2014/main" id="{289AFDF7-9EE3-24CB-DD3B-BF4DBA05BC74}"/>
                </a:ext>
              </a:extLst>
            </p:cNvPr>
            <p:cNvSpPr/>
            <p:nvPr/>
          </p:nvSpPr>
          <p:spPr>
            <a:xfrm>
              <a:off x="2575150" y="4269111"/>
              <a:ext cx="72008" cy="72008"/>
            </a:xfrm>
            <a:prstGeom prst="flowChartConnector">
              <a:avLst/>
            </a:prstGeom>
            <a:solidFill>
              <a:srgbClr val="4F81BD"/>
            </a:solidFill>
            <a:ln w="9525" cap="flat" cmpd="sng" algn="ctr">
              <a:solidFill>
                <a:srgbClr val="4F81B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0">
                <a:solidFill>
                  <a:prstClr val="black"/>
                </a:solidFill>
                <a:latin typeface="Arial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87C0FBD-4096-1A2A-0E38-2716451DCCC6}"/>
                </a:ext>
              </a:extLst>
            </p:cNvPr>
            <p:cNvCxnSpPr/>
            <p:nvPr/>
          </p:nvCxnSpPr>
          <p:spPr>
            <a:xfrm flipH="1">
              <a:off x="4440512" y="3998458"/>
              <a:ext cx="8850" cy="270653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>
                  <a:alpha val="50000"/>
                </a:srgbClr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FCA6576-0C31-37C5-3579-8A1FC947EFA0}"/>
                </a:ext>
              </a:extLst>
            </p:cNvPr>
            <p:cNvCxnSpPr/>
            <p:nvPr/>
          </p:nvCxnSpPr>
          <p:spPr>
            <a:xfrm flipH="1">
              <a:off x="4329501" y="3968169"/>
              <a:ext cx="43241" cy="503613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>
                  <a:alpha val="50000"/>
                </a:srgbClr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3D1894A-12FD-7EA5-284B-17D204C73FA3}"/>
                </a:ext>
              </a:extLst>
            </p:cNvPr>
            <p:cNvCxnSpPr/>
            <p:nvPr/>
          </p:nvCxnSpPr>
          <p:spPr>
            <a:xfrm>
              <a:off x="4429778" y="3968169"/>
              <a:ext cx="291743" cy="183617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>
                  <a:alpha val="50000"/>
                </a:srgbClr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B97A1DD-6E4D-1E2F-AA3C-CCD94934CD53}"/>
                </a:ext>
              </a:extLst>
            </p:cNvPr>
            <p:cNvCxnSpPr/>
            <p:nvPr/>
          </p:nvCxnSpPr>
          <p:spPr>
            <a:xfrm flipH="1">
              <a:off x="2679220" y="3998458"/>
              <a:ext cx="1637976" cy="306657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>
                  <a:alpha val="50000"/>
                </a:srgbClr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7DD6EEF-DE07-B3E7-0CA5-AA4A3070AA47}"/>
                </a:ext>
              </a:extLst>
            </p:cNvPr>
            <p:cNvCxnSpPr/>
            <p:nvPr/>
          </p:nvCxnSpPr>
          <p:spPr>
            <a:xfrm flipH="1">
              <a:off x="2795812" y="3965685"/>
              <a:ext cx="1607350" cy="246367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>
                  <a:alpha val="47000"/>
                </a:srgbClr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8F35B81-970F-7802-F02C-90055E66355C}"/>
                </a:ext>
              </a:extLst>
            </p:cNvPr>
            <p:cNvCxnSpPr/>
            <p:nvPr/>
          </p:nvCxnSpPr>
          <p:spPr>
            <a:xfrm>
              <a:off x="4475978" y="3977368"/>
              <a:ext cx="2959712" cy="444634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>
                  <a:alpha val="50000"/>
                </a:srgbClr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5F190A5-A7AD-6CF9-E7A7-46488B6583E0}"/>
                </a:ext>
              </a:extLst>
            </p:cNvPr>
            <p:cNvCxnSpPr/>
            <p:nvPr/>
          </p:nvCxnSpPr>
          <p:spPr>
            <a:xfrm flipH="1" flipV="1">
              <a:off x="2071094" y="4199685"/>
              <a:ext cx="468282" cy="83243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>
                  <a:alpha val="48000"/>
                </a:schemeClr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8B2D8A2-5B27-2A3E-66BD-943C330BE13F}"/>
                </a:ext>
              </a:extLst>
            </p:cNvPr>
            <p:cNvCxnSpPr/>
            <p:nvPr/>
          </p:nvCxnSpPr>
          <p:spPr>
            <a:xfrm flipH="1">
              <a:off x="1918694" y="4341119"/>
              <a:ext cx="620682" cy="177947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>
                  <a:alpha val="48000"/>
                </a:schemeClr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8DA4517-DCAD-8A70-BF03-F52569F610B7}"/>
                </a:ext>
              </a:extLst>
            </p:cNvPr>
            <p:cNvCxnSpPr/>
            <p:nvPr/>
          </p:nvCxnSpPr>
          <p:spPr>
            <a:xfrm flipH="1">
              <a:off x="1739142" y="3977368"/>
              <a:ext cx="2563743" cy="10543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>
                  <a:alpha val="50000"/>
                </a:srgbClr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2B47D20-4031-40C9-0FB0-A0678AEFD828}"/>
                </a:ext>
              </a:extLst>
            </p:cNvPr>
            <p:cNvCxnSpPr/>
            <p:nvPr/>
          </p:nvCxnSpPr>
          <p:spPr>
            <a:xfrm>
              <a:off x="4423168" y="3977368"/>
              <a:ext cx="649937" cy="2356214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>
                  <a:alpha val="50000"/>
                </a:srgbClr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221954D-5C74-2BAC-FBCD-364539C5071D}"/>
                </a:ext>
              </a:extLst>
            </p:cNvPr>
            <p:cNvCxnSpPr/>
            <p:nvPr/>
          </p:nvCxnSpPr>
          <p:spPr>
            <a:xfrm>
              <a:off x="4439099" y="4019317"/>
              <a:ext cx="309038" cy="342661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>
                  <a:alpha val="50000"/>
                </a:srgbClr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AD79031-32C3-21C3-CA63-F7848603D1C5}"/>
                </a:ext>
              </a:extLst>
            </p:cNvPr>
            <p:cNvCxnSpPr/>
            <p:nvPr/>
          </p:nvCxnSpPr>
          <p:spPr>
            <a:xfrm>
              <a:off x="4415328" y="3978081"/>
              <a:ext cx="3208168" cy="2235246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>
                  <a:alpha val="50000"/>
                </a:srgbClr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61CBFB8-F514-B706-3FDD-633A1134DDB4}"/>
                </a:ext>
              </a:extLst>
            </p:cNvPr>
            <p:cNvCxnSpPr/>
            <p:nvPr/>
          </p:nvCxnSpPr>
          <p:spPr>
            <a:xfrm flipV="1">
              <a:off x="4432341" y="3607261"/>
              <a:ext cx="277982" cy="308644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>
                  <a:alpha val="50000"/>
                </a:srgbClr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6E72CF0-857B-3F79-9789-8393A4A87D91}"/>
                </a:ext>
              </a:extLst>
            </p:cNvPr>
            <p:cNvCxnSpPr>
              <a:stCxn id="7" idx="5"/>
            </p:cNvCxnSpPr>
            <p:nvPr/>
          </p:nvCxnSpPr>
          <p:spPr>
            <a:xfrm>
              <a:off x="4422046" y="3977368"/>
              <a:ext cx="2557265" cy="1118336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>
                  <a:alpha val="50000"/>
                </a:srgbClr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B6B42294-F530-43BE-CC60-29CC10760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576" y="97914"/>
            <a:ext cx="1636683" cy="16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2E157451-1B81-F5F5-8051-64396AD93BD6}"/>
              </a:ext>
            </a:extLst>
          </p:cNvPr>
          <p:cNvSpPr txBox="1">
            <a:spLocks/>
          </p:cNvSpPr>
          <p:nvPr/>
        </p:nvSpPr>
        <p:spPr>
          <a:xfrm>
            <a:off x="191061" y="738058"/>
            <a:ext cx="4146144" cy="3824498"/>
          </a:xfrm>
          <a:prstGeom prst="rect">
            <a:avLst/>
          </a:prstGeom>
          <a:noFill/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lnSpc>
                <a:spcPct val="110000"/>
              </a:lnSpc>
              <a:spcAft>
                <a:spcPts val="450"/>
              </a:spcAft>
            </a:pPr>
            <a:r>
              <a:rPr lang="it-IT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Verdana"/>
                <a:cs typeface="Poppins" panose="00000500000000000000" pitchFamily="2" charset="0"/>
              </a:rPr>
              <a:t>Con sede en Reino </a:t>
            </a:r>
            <a:r>
              <a:rPr lang="it-IT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Verdana"/>
                <a:cs typeface="Poppins" panose="00000500000000000000" pitchFamily="2" charset="0"/>
              </a:rPr>
              <a:t>Unido</a:t>
            </a:r>
            <a:r>
              <a:rPr lang="it-IT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Verdana"/>
                <a:cs typeface="Poppins" panose="00000500000000000000" pitchFamily="2" charset="0"/>
              </a:rPr>
              <a:t>. </a:t>
            </a:r>
            <a:r>
              <a:rPr lang="it-IT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Verdana"/>
                <a:cs typeface="Poppins" panose="00000500000000000000" pitchFamily="2" charset="0"/>
              </a:rPr>
              <a:t>Oficinas</a:t>
            </a:r>
            <a:r>
              <a:rPr lang="it-IT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Verdana"/>
                <a:cs typeface="Poppins" panose="00000500000000000000" pitchFamily="2" charset="0"/>
              </a:rPr>
              <a:t> en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Francia,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Bélgica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, Holanda, Italia, Polonia, EEUU y China. </a:t>
            </a:r>
            <a:r>
              <a:rPr lang="it-IT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Verdana"/>
                <a:cs typeface="Poppins" panose="00000500000000000000" pitchFamily="2" charset="0"/>
              </a:rPr>
              <a:t>Representantes</a:t>
            </a:r>
            <a:r>
              <a:rPr lang="it-IT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Verdana"/>
                <a:cs typeface="Poppins" panose="00000500000000000000" pitchFamily="2" charset="0"/>
              </a:rPr>
              <a:t> en 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Alemania, España,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Suecia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y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Sudáfrica</a:t>
            </a: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57175" indent="-257175">
              <a:lnSpc>
                <a:spcPct val="110000"/>
              </a:lnSpc>
              <a:spcAft>
                <a:spcPts val="450"/>
              </a:spcAft>
            </a:pPr>
            <a:r>
              <a:rPr lang="it-IT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Verdana"/>
                <a:cs typeface="Poppins" panose="00000500000000000000" pitchFamily="2" charset="0"/>
              </a:rPr>
              <a:t>+200 </a:t>
            </a:r>
            <a:r>
              <a:rPr lang="it-IT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Verdana"/>
                <a:cs typeface="Poppins" panose="00000500000000000000" pitchFamily="2" charset="0"/>
              </a:rPr>
              <a:t>empleados</a:t>
            </a:r>
            <a:r>
              <a:rPr lang="it-IT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Verdana"/>
                <a:cs typeface="Poppins" panose="00000500000000000000" pitchFamily="2" charset="0"/>
              </a:rPr>
              <a:t>, +1,6 </a:t>
            </a:r>
            <a:r>
              <a:rPr lang="it-IT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Verdana"/>
                <a:cs typeface="Poppins" panose="00000500000000000000" pitchFamily="2" charset="0"/>
              </a:rPr>
              <a:t>millones</a:t>
            </a:r>
            <a:r>
              <a:rPr lang="it-IT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Verdana"/>
                <a:cs typeface="Poppins" panose="00000500000000000000" pitchFamily="2" charset="0"/>
              </a:rPr>
              <a:t> de </a:t>
            </a:r>
            <a:r>
              <a:rPr lang="it-IT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Verdana"/>
                <a:cs typeface="Poppins" panose="00000500000000000000" pitchFamily="2" charset="0"/>
              </a:rPr>
              <a:t>apoyos</a:t>
            </a:r>
            <a:r>
              <a:rPr lang="it-IT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Verdana"/>
                <a:cs typeface="Poppins" panose="00000500000000000000" pitchFamily="2" charset="0"/>
              </a:rPr>
              <a:t> en </a:t>
            </a:r>
            <a:r>
              <a:rPr lang="it-IT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Verdana"/>
                <a:cs typeface="Poppins" panose="00000500000000000000" pitchFamily="2" charset="0"/>
              </a:rPr>
              <a:t>todo</a:t>
            </a:r>
            <a:r>
              <a:rPr lang="it-IT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Verdana"/>
                <a:cs typeface="Poppins" panose="00000500000000000000" pitchFamily="2" charset="0"/>
              </a:rPr>
              <a:t> </a:t>
            </a:r>
            <a:r>
              <a:rPr lang="it-IT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Verdana"/>
                <a:cs typeface="Poppins" panose="00000500000000000000" pitchFamily="2" charset="0"/>
              </a:rPr>
              <a:t>el</a:t>
            </a:r>
            <a:r>
              <a:rPr lang="it-IT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Verdana"/>
                <a:cs typeface="Poppins" panose="00000500000000000000" pitchFamily="2" charset="0"/>
              </a:rPr>
              <a:t> </a:t>
            </a:r>
            <a:r>
              <a:rPr lang="it-IT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Verdana"/>
                <a:cs typeface="Poppins" panose="00000500000000000000" pitchFamily="2" charset="0"/>
              </a:rPr>
              <a:t>mundo</a:t>
            </a:r>
            <a:endParaRPr lang="it-IT" sz="1300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ea typeface="Verdana"/>
              <a:cs typeface="Poppins" panose="00000500000000000000" pitchFamily="2" charset="0"/>
            </a:endParaRPr>
          </a:p>
          <a:p>
            <a:pPr marL="257175" indent="-257175">
              <a:lnSpc>
                <a:spcPct val="110000"/>
              </a:lnSpc>
              <a:spcAft>
                <a:spcPts val="450"/>
              </a:spcAft>
            </a:pPr>
            <a:r>
              <a:rPr lang="it-IT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Verdana"/>
                <a:cs typeface="Poppins" panose="00000500000000000000" pitchFamily="2" charset="0"/>
              </a:rPr>
              <a:t>La </a:t>
            </a:r>
            <a:r>
              <a:rPr lang="it-IT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Verdana"/>
                <a:cs typeface="Poppins" panose="00000500000000000000" pitchFamily="2" charset="0"/>
              </a:rPr>
              <a:t>ciencia</a:t>
            </a:r>
            <a:r>
              <a:rPr lang="it-IT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Verdana"/>
                <a:cs typeface="Poppins" panose="00000500000000000000" pitchFamily="2" charset="0"/>
              </a:rPr>
              <a:t> como BASE</a:t>
            </a:r>
          </a:p>
          <a:p>
            <a:pPr marL="257175" indent="-257175">
              <a:lnSpc>
                <a:spcPct val="110000"/>
              </a:lnSpc>
              <a:spcAft>
                <a:spcPts val="450"/>
              </a:spcAft>
            </a:pPr>
            <a:r>
              <a:rPr lang="es-E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Verdana"/>
                <a:cs typeface="Poppins" panose="00000500000000000000" pitchFamily="2" charset="0"/>
              </a:rPr>
              <a:t>Actividad:</a:t>
            </a:r>
          </a:p>
          <a:p>
            <a:pPr marL="714375" lvl="1" indent="-257175">
              <a:lnSpc>
                <a:spcPct val="110000"/>
              </a:lnSpc>
              <a:spcAft>
                <a:spcPts val="450"/>
              </a:spcAft>
            </a:pPr>
            <a:r>
              <a:rPr lang="es-E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Verdana"/>
                <a:cs typeface="Poppins" panose="00000500000000000000" pitchFamily="2" charset="0"/>
              </a:rPr>
              <a:t>Abogar por una reforma legislativa</a:t>
            </a:r>
          </a:p>
          <a:p>
            <a:pPr marL="714375" lvl="1" indent="-257175">
              <a:lnSpc>
                <a:spcPct val="110000"/>
              </a:lnSpc>
              <a:spcAft>
                <a:spcPts val="450"/>
              </a:spcAft>
            </a:pPr>
            <a:r>
              <a:rPr lang="es-E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Verdana"/>
                <a:cs typeface="Poppins" panose="00000500000000000000" pitchFamily="2" charset="0"/>
              </a:rPr>
              <a:t>Hacer campaña pública</a:t>
            </a:r>
          </a:p>
          <a:p>
            <a:pPr marL="714375" lvl="1" indent="-257175">
              <a:lnSpc>
                <a:spcPct val="110000"/>
              </a:lnSpc>
              <a:spcAft>
                <a:spcPts val="450"/>
              </a:spcAft>
            </a:pPr>
            <a:r>
              <a:rPr lang="es-E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Verdana"/>
                <a:cs typeface="Poppins" panose="00000500000000000000" pitchFamily="2" charset="0"/>
              </a:rPr>
              <a:t>Colaborar con la industria alimentaria para lograr un impacto a gran escala</a:t>
            </a:r>
            <a:endParaRPr lang="it-IT" sz="1300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ea typeface="Verdana"/>
              <a:cs typeface="Poppins" panose="00000500000000000000" pitchFamily="2" charset="0"/>
            </a:endParaRPr>
          </a:p>
          <a:p>
            <a:pPr marL="257175" indent="-257175">
              <a:lnSpc>
                <a:spcPct val="110000"/>
              </a:lnSpc>
              <a:spcAft>
                <a:spcPts val="450"/>
              </a:spcAft>
            </a:pPr>
            <a:endParaRPr lang="it-IT" sz="1300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ea typeface="Verdana"/>
              <a:cs typeface="Poppins" panose="00000500000000000000" pitchFamily="2" charset="0"/>
            </a:endParaRPr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A6F1107A-3671-1F9C-6C17-99B2A878B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798" y="123044"/>
            <a:ext cx="5661075" cy="625729"/>
          </a:xfrm>
        </p:spPr>
        <p:txBody>
          <a:bodyPr>
            <a:normAutofit fontScale="90000"/>
          </a:bodyPr>
          <a:lstStyle/>
          <a:p>
            <a:r>
              <a:rPr lang="en-US" dirty="0"/>
              <a:t>Compassion in World Farming</a:t>
            </a:r>
          </a:p>
        </p:txBody>
      </p:sp>
    </p:spTree>
    <p:extLst>
      <p:ext uri="{BB962C8B-B14F-4D97-AF65-F5344CB8AC3E}">
        <p14:creationId xmlns:p14="http://schemas.microsoft.com/office/powerpoint/2010/main" val="1596659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E093A-94EB-3BEA-4D14-737B7FFF7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8C20168-97E0-6DF1-4B07-66DB76D3B851}"/>
              </a:ext>
            </a:extLst>
          </p:cNvPr>
          <p:cNvSpPr txBox="1"/>
          <p:nvPr/>
        </p:nvSpPr>
        <p:spPr>
          <a:xfrm>
            <a:off x="105001" y="374797"/>
            <a:ext cx="458935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700" b="1" dirty="0" err="1">
                <a:solidFill>
                  <a:srgbClr val="F3931F"/>
                </a:solidFill>
                <a:latin typeface="Frutiger LT Com 55 Roman"/>
              </a:rPr>
              <a:t>Programa</a:t>
            </a:r>
            <a:r>
              <a:rPr lang="en-US" sz="2700" b="1" dirty="0">
                <a:solidFill>
                  <a:srgbClr val="F3931F"/>
                </a:solidFill>
                <a:latin typeface="Frutiger LT Com 55 Roman"/>
              </a:rPr>
              <a:t> Food Business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872F1A-337C-929B-4094-BFCE71544204}"/>
              </a:ext>
            </a:extLst>
          </p:cNvPr>
          <p:cNvSpPr txBox="1"/>
          <p:nvPr/>
        </p:nvSpPr>
        <p:spPr>
          <a:xfrm>
            <a:off x="352697" y="882628"/>
            <a:ext cx="3889897" cy="1472967"/>
          </a:xfrm>
          <a:prstGeom prst="rect">
            <a:avLst/>
          </a:prstGeom>
          <a:noFill/>
          <a:ln w="12700">
            <a:solidFill>
              <a:srgbClr val="F3931F"/>
            </a:solidFill>
          </a:ln>
        </p:spPr>
        <p:txBody>
          <a:bodyPr wrap="square">
            <a:spAutoFit/>
          </a:bodyPr>
          <a:lstStyle>
            <a:defPPr>
              <a:defRPr lang="es-ES"/>
            </a:defPPr>
            <a:lvl1pPr defTabSz="914400"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  <a:lvl9pPr defTabSz="914400"/>
          </a:lstStyle>
          <a:p>
            <a:pPr>
              <a:lnSpc>
                <a:spcPct val="130000"/>
              </a:lnSpc>
            </a:pPr>
            <a:r>
              <a:rPr lang="it-IT" sz="1400" dirty="0" err="1"/>
              <a:t>Activo</a:t>
            </a:r>
            <a:r>
              <a:rPr lang="it-IT" sz="1400" dirty="0"/>
              <a:t> </a:t>
            </a:r>
            <a:r>
              <a:rPr lang="it-IT" sz="1400" dirty="0" err="1"/>
              <a:t>desde</a:t>
            </a:r>
            <a:r>
              <a:rPr lang="it-IT" sz="1400" dirty="0"/>
              <a:t> </a:t>
            </a:r>
            <a:r>
              <a:rPr lang="it-IT" sz="1400" dirty="0" err="1"/>
              <a:t>hace</a:t>
            </a:r>
            <a:r>
              <a:rPr lang="it-IT" sz="1400" dirty="0"/>
              <a:t> </a:t>
            </a:r>
            <a:r>
              <a:rPr lang="it-IT" sz="1400" dirty="0" err="1"/>
              <a:t>más</a:t>
            </a:r>
            <a:r>
              <a:rPr lang="it-IT" sz="1400" dirty="0"/>
              <a:t> de </a:t>
            </a:r>
            <a:r>
              <a:rPr lang="it-IT" sz="1400" b="1" dirty="0"/>
              <a:t>15 </a:t>
            </a:r>
            <a:r>
              <a:rPr lang="it-IT" sz="1400" b="1" dirty="0" err="1"/>
              <a:t>años</a:t>
            </a:r>
            <a:r>
              <a:rPr lang="it-IT" sz="1400" dirty="0"/>
              <a:t>, para </a:t>
            </a:r>
            <a:r>
              <a:rPr lang="it-IT" sz="1400" dirty="0" err="1"/>
              <a:t>mejorar</a:t>
            </a:r>
            <a:r>
              <a:rPr lang="it-IT" sz="1400" dirty="0"/>
              <a:t> </a:t>
            </a:r>
            <a:r>
              <a:rPr lang="it-IT" sz="1400" dirty="0" err="1"/>
              <a:t>el</a:t>
            </a:r>
            <a:r>
              <a:rPr lang="it-IT" sz="1400" dirty="0"/>
              <a:t> </a:t>
            </a:r>
            <a:r>
              <a:rPr lang="it-IT" sz="1400" dirty="0" err="1"/>
              <a:t>bienestar</a:t>
            </a:r>
            <a:r>
              <a:rPr lang="it-IT" sz="1400" dirty="0"/>
              <a:t> de </a:t>
            </a:r>
            <a:r>
              <a:rPr lang="it-IT" sz="1400" dirty="0" err="1"/>
              <a:t>los</a:t>
            </a:r>
            <a:r>
              <a:rPr lang="it-IT" sz="1400" dirty="0"/>
              <a:t> </a:t>
            </a:r>
            <a:r>
              <a:rPr lang="it-IT" sz="1400" dirty="0" err="1"/>
              <a:t>animales</a:t>
            </a:r>
            <a:r>
              <a:rPr lang="it-IT" sz="1400" dirty="0"/>
              <a:t> de </a:t>
            </a:r>
            <a:r>
              <a:rPr lang="it-IT" sz="1400" dirty="0" err="1"/>
              <a:t>granja</a:t>
            </a:r>
            <a:r>
              <a:rPr lang="it-IT" sz="1400" dirty="0"/>
              <a:t> en </a:t>
            </a:r>
            <a:r>
              <a:rPr lang="it-IT" sz="1400" dirty="0" err="1"/>
              <a:t>las</a:t>
            </a:r>
            <a:r>
              <a:rPr lang="it-IT" sz="1400" dirty="0"/>
              <a:t> </a:t>
            </a:r>
            <a:r>
              <a:rPr lang="it-IT" sz="1400" dirty="0" err="1"/>
              <a:t>cadenas</a:t>
            </a:r>
            <a:r>
              <a:rPr lang="it-IT" sz="1400" dirty="0"/>
              <a:t> de </a:t>
            </a:r>
            <a:r>
              <a:rPr lang="it-IT" sz="1400" dirty="0" err="1"/>
              <a:t>suministro</a:t>
            </a:r>
            <a:r>
              <a:rPr lang="it-IT" sz="1400" dirty="0"/>
              <a:t> de </a:t>
            </a:r>
            <a:r>
              <a:rPr lang="it-IT" sz="1400" dirty="0" err="1"/>
              <a:t>las</a:t>
            </a:r>
            <a:r>
              <a:rPr lang="it-IT" sz="1400" dirty="0"/>
              <a:t> </a:t>
            </a:r>
            <a:r>
              <a:rPr lang="it-IT" sz="1400" dirty="0" err="1"/>
              <a:t>empresas</a:t>
            </a:r>
            <a:r>
              <a:rPr lang="it-IT" sz="1400" dirty="0"/>
              <a:t> </a:t>
            </a:r>
          </a:p>
          <a:p>
            <a:pPr>
              <a:lnSpc>
                <a:spcPct val="130000"/>
              </a:lnSpc>
            </a:pPr>
            <a:endParaRPr lang="en-US" sz="1400" dirty="0"/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61042FF4-88C9-F6BC-0203-B337ED9930AA}"/>
              </a:ext>
            </a:extLst>
          </p:cNvPr>
          <p:cNvSpPr/>
          <p:nvPr/>
        </p:nvSpPr>
        <p:spPr>
          <a:xfrm rot="5400000" flipH="1">
            <a:off x="2312485" y="1632654"/>
            <a:ext cx="675250" cy="3540229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Frutiger LT Com 45 Ligh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770440-05FB-CB58-39B2-3599AC4AB543}"/>
              </a:ext>
            </a:extLst>
          </p:cNvPr>
          <p:cNvGrpSpPr/>
          <p:nvPr/>
        </p:nvGrpSpPr>
        <p:grpSpPr>
          <a:xfrm>
            <a:off x="243160" y="3056378"/>
            <a:ext cx="4145534" cy="830997"/>
            <a:chOff x="392932" y="3065144"/>
            <a:chExt cx="4145534" cy="830997"/>
          </a:xfrm>
        </p:grpSpPr>
        <p:sp>
          <p:nvSpPr>
            <p:cNvPr id="10" name="Rectangle: Top Corners Rounded 9">
              <a:extLst>
                <a:ext uri="{FF2B5EF4-FFF2-40B4-BE49-F238E27FC236}">
                  <a16:creationId xmlns:a16="http://schemas.microsoft.com/office/drawing/2014/main" id="{D4DC42BE-2D2B-6EA8-EFEA-9C6BAB667B3F}"/>
                </a:ext>
              </a:extLst>
            </p:cNvPr>
            <p:cNvSpPr/>
            <p:nvPr/>
          </p:nvSpPr>
          <p:spPr>
            <a:xfrm rot="16200000">
              <a:off x="378473" y="3079603"/>
              <a:ext cx="675250" cy="646331"/>
            </a:xfrm>
            <a:prstGeom prst="round2SameRect">
              <a:avLst/>
            </a:prstGeom>
            <a:solidFill>
              <a:srgbClr val="92D050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Frutiger LT Com 45 Ligh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8949521-7219-2F3B-D990-C5C0656F75C6}"/>
                </a:ext>
              </a:extLst>
            </p:cNvPr>
            <p:cNvSpPr txBox="1"/>
            <p:nvPr/>
          </p:nvSpPr>
          <p:spPr>
            <a:xfrm>
              <a:off x="1065304" y="3065144"/>
              <a:ext cx="347316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Trabajando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con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empresas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alimentarias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a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nivel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internacional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para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lograr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cambios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a gran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escala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 defTabSz="685800">
                <a:defRPr/>
              </a:pPr>
              <a:endPara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Frutiger LT Com 45 Light"/>
              </a:endParaRPr>
            </a:p>
          </p:txBody>
        </p:sp>
        <p:pic>
          <p:nvPicPr>
            <p:cNvPr id="1032" name="Picture 8" descr="Handshake Icon - Clipart for Presentation and Designs">
              <a:extLst>
                <a:ext uri="{FF2B5EF4-FFF2-40B4-BE49-F238E27FC236}">
                  <a16:creationId xmlns:a16="http://schemas.microsoft.com/office/drawing/2014/main" id="{7D0E54BC-D858-6935-7CD9-34C7227C79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172" y="3210927"/>
              <a:ext cx="596839" cy="383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9">
            <a:extLst>
              <a:ext uri="{FF2B5EF4-FFF2-40B4-BE49-F238E27FC236}">
                <a16:creationId xmlns:a16="http://schemas.microsoft.com/office/drawing/2014/main" id="{FEF56B18-443A-7511-E3AF-6E5636E27868}"/>
              </a:ext>
            </a:extLst>
          </p:cNvPr>
          <p:cNvSpPr txBox="1"/>
          <p:nvPr/>
        </p:nvSpPr>
        <p:spPr>
          <a:xfrm>
            <a:off x="4901407" y="882627"/>
            <a:ext cx="3889896" cy="3151568"/>
          </a:xfrm>
          <a:prstGeom prst="rect">
            <a:avLst/>
          </a:prstGeom>
          <a:noFill/>
          <a:ln w="12700">
            <a:solidFill>
              <a:srgbClr val="F3931F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Equipo profesional y técnico que reúne:</a:t>
            </a:r>
          </a:p>
          <a:p>
            <a:pPr marL="285750" indent="-285750">
              <a:lnSpc>
                <a:spcPct val="130000"/>
              </a:lnSpc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Amplia experiencia en la industria agroalimentaria: cadenas de suministro, producción, mataderos, etc.</a:t>
            </a:r>
          </a:p>
          <a:p>
            <a:pPr marL="285750" indent="-285750">
              <a:lnSpc>
                <a:spcPct val="130000"/>
              </a:lnSpc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Formación específica: Doctores en comportamiento y bienestar animal​, Másteres/licenciados: comportamiento animal​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producción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animal y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ganadería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integrada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veterinarios​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y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agrónomos​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1F570C-D14C-3D39-9B99-4B52AA0056E1}"/>
              </a:ext>
            </a:extLst>
          </p:cNvPr>
          <p:cNvSpPr txBox="1"/>
          <p:nvPr/>
        </p:nvSpPr>
        <p:spPr>
          <a:xfrm>
            <a:off x="4891136" y="394870"/>
            <a:ext cx="408797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700" b="1" dirty="0">
                <a:solidFill>
                  <a:srgbClr val="F3931F"/>
                </a:solidFill>
                <a:latin typeface="Frutiger LT Com 55 Roman"/>
              </a:rPr>
              <a:t>Equipo Food Business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843D98C-C7A6-4FC0-A035-7DA73E7E0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576" y="97914"/>
            <a:ext cx="1636683" cy="16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967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47C3A-BEEE-668D-8A65-7012F4AA3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347AAC9E-E194-3524-517F-B3A4B2E04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576" y="97914"/>
            <a:ext cx="1636683" cy="16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DE82D3CF-F39B-B936-D36E-F1BA7F0F3014}"/>
              </a:ext>
            </a:extLst>
          </p:cNvPr>
          <p:cNvSpPr txBox="1">
            <a:spLocks/>
          </p:cNvSpPr>
          <p:nvPr/>
        </p:nvSpPr>
        <p:spPr>
          <a:xfrm>
            <a:off x="316450" y="1146184"/>
            <a:ext cx="4314332" cy="3066587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6BC29"/>
              </a:buClr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6BC29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6BC29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6BC29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6BC29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Diseño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de </a:t>
            </a:r>
            <a:r>
              <a:rPr lang="en-GB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Políticas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Globales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de Bienestar Animal</a:t>
            </a:r>
          </a:p>
          <a:p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Elaboración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de </a:t>
            </a:r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Hojas de </a:t>
            </a:r>
            <a:r>
              <a:rPr lang="en-GB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ruta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Foco en </a:t>
            </a:r>
            <a:r>
              <a:rPr lang="en-US" alt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cuestiones</a:t>
            </a:r>
            <a:r>
              <a:rPr lang="en-US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alt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específicas</a:t>
            </a:r>
            <a:r>
              <a:rPr lang="en-US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 </a:t>
            </a:r>
            <a:r>
              <a:rPr lang="en-US" alt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bienestar</a:t>
            </a: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animal</a:t>
            </a:r>
          </a:p>
          <a:p>
            <a:r>
              <a:rPr lang="en-US" alt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Elaborar</a:t>
            </a: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 </a:t>
            </a:r>
            <a:r>
              <a:rPr lang="en-US" alt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impartir</a:t>
            </a: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alt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paquetes</a:t>
            </a:r>
            <a:r>
              <a:rPr lang="en-US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de </a:t>
            </a:r>
            <a:r>
              <a:rPr lang="en-US" alt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formación</a:t>
            </a:r>
            <a:r>
              <a:rPr lang="en-US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sobre</a:t>
            </a: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bienestar</a:t>
            </a: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animal</a:t>
            </a:r>
          </a:p>
          <a:p>
            <a:r>
              <a:rPr lang="en-US" alt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Asesoramiento</a:t>
            </a:r>
            <a:r>
              <a:rPr lang="en-US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alt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técnico</a:t>
            </a:r>
            <a:r>
              <a:rPr lang="en-US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 la </a:t>
            </a:r>
            <a:r>
              <a:rPr lang="en-US" alt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implementación</a:t>
            </a: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de </a:t>
            </a:r>
            <a:r>
              <a:rPr lang="en-US" alt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medidas</a:t>
            </a: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de </a:t>
            </a:r>
            <a:r>
              <a:rPr lang="en-US" alt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mejora</a:t>
            </a:r>
            <a:endParaRPr lang="en-US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alt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Apoyo</a:t>
            </a: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en </a:t>
            </a:r>
            <a:r>
              <a:rPr lang="en-US" alt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materia</a:t>
            </a: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de </a:t>
            </a:r>
            <a:r>
              <a:rPr lang="en-US" alt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comunicación</a:t>
            </a:r>
            <a:r>
              <a:rPr lang="en-US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y marketing</a:t>
            </a:r>
          </a:p>
          <a:p>
            <a:pPr marL="0" indent="0">
              <a:buNone/>
            </a:pPr>
            <a:b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65EE74E9-154B-3FC4-FF0C-EA319FC2B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742" y="169867"/>
            <a:ext cx="4923342" cy="910071"/>
          </a:xfrm>
        </p:spPr>
        <p:txBody>
          <a:bodyPr>
            <a:normAutofit fontScale="90000"/>
          </a:bodyPr>
          <a:lstStyle/>
          <a:p>
            <a:r>
              <a:rPr lang="en-US" dirty="0"/>
              <a:t>¿</a:t>
            </a:r>
            <a:r>
              <a:rPr lang="en-US" dirty="0" err="1"/>
              <a:t>Cuál</a:t>
            </a:r>
            <a:r>
              <a:rPr lang="en-US" dirty="0"/>
              <a:t> es </a:t>
            </a:r>
            <a:r>
              <a:rPr lang="en-US" dirty="0" err="1"/>
              <a:t>nuestro</a:t>
            </a:r>
            <a:r>
              <a:rPr lang="en-US" dirty="0"/>
              <a:t> </a:t>
            </a:r>
            <a:r>
              <a:rPr lang="en-US" dirty="0" err="1"/>
              <a:t>trabajo</a:t>
            </a:r>
            <a:r>
              <a:rPr lang="en-US" dirty="0"/>
              <a:t> con las </a:t>
            </a:r>
            <a:r>
              <a:rPr lang="en-US" dirty="0" err="1"/>
              <a:t>empresas</a:t>
            </a:r>
            <a:r>
              <a:rPr lang="en-US" dirty="0"/>
              <a:t>?</a:t>
            </a:r>
          </a:p>
        </p:txBody>
      </p:sp>
      <p:pic>
        <p:nvPicPr>
          <p:cNvPr id="3" name="Picture 2" descr="Egg-laying hen welfare standards set by the RSPCA">
            <a:extLst>
              <a:ext uri="{FF2B5EF4-FFF2-40B4-BE49-F238E27FC236}">
                <a16:creationId xmlns:a16="http://schemas.microsoft.com/office/drawing/2014/main" id="{DF456DC4-A607-6280-970B-E9B275612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9" r="15279"/>
          <a:stretch>
            <a:fillRect/>
          </a:stretch>
        </p:blipFill>
        <p:spPr bwMode="auto">
          <a:xfrm>
            <a:off x="5328745" y="624902"/>
            <a:ext cx="3425618" cy="328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FAC89B-7EE5-8E02-D5B5-D6624A98ABC7}"/>
              </a:ext>
            </a:extLst>
          </p:cNvPr>
          <p:cNvSpPr txBox="1"/>
          <p:nvPr/>
        </p:nvSpPr>
        <p:spPr>
          <a:xfrm>
            <a:off x="7014922" y="3896073"/>
            <a:ext cx="17394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tx2"/>
                </a:solidFill>
                <a:latin typeface="Frutiger LT Com 45 Light"/>
              </a:rPr>
              <a:t>F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oto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: </a:t>
            </a:r>
            <a:r>
              <a:rPr lang="en-US" sz="800" dirty="0">
                <a:solidFill>
                  <a:schemeClr val="tx2"/>
                </a:solidFill>
                <a:latin typeface="Frutiger LT Com 45 Light"/>
              </a:rPr>
              <a:t>RSPCA Assured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utiger LT Com 45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077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DF056-647C-3895-DC64-DAA56B41F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E0D47E15-271C-150D-A220-A5DF33C81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576" y="97914"/>
            <a:ext cx="1636683" cy="16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itle 31">
            <a:extLst>
              <a:ext uri="{FF2B5EF4-FFF2-40B4-BE49-F238E27FC236}">
                <a16:creationId xmlns:a16="http://schemas.microsoft.com/office/drawing/2014/main" id="{9FE92681-1728-3651-C9D9-1D0213DA87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510" y="150092"/>
            <a:ext cx="5151639" cy="907816"/>
          </a:xfrm>
        </p:spPr>
        <p:txBody>
          <a:bodyPr>
            <a:noAutofit/>
          </a:bodyPr>
          <a:lstStyle/>
          <a:p>
            <a:br>
              <a:rPr lang="en-US" sz="2600" dirty="0"/>
            </a:br>
            <a:r>
              <a:rPr lang="en-US" sz="2600" dirty="0" err="1"/>
              <a:t>Trabajando</a:t>
            </a:r>
            <a:r>
              <a:rPr lang="en-US" sz="2600" dirty="0"/>
              <a:t> con </a:t>
            </a:r>
            <a:r>
              <a:rPr lang="en-US" sz="2600" dirty="0" err="1"/>
              <a:t>empresas</a:t>
            </a:r>
            <a:r>
              <a:rPr lang="en-US" sz="2600" dirty="0"/>
              <a:t> a </a:t>
            </a:r>
            <a:r>
              <a:rPr lang="en-US" sz="2600" dirty="0" err="1"/>
              <a:t>nivel</a:t>
            </a:r>
            <a:r>
              <a:rPr lang="en-US" sz="2600" dirty="0"/>
              <a:t> </a:t>
            </a:r>
            <a:r>
              <a:rPr lang="en-US" sz="2600" dirty="0" err="1"/>
              <a:t>internacional</a:t>
            </a:r>
            <a:br>
              <a:rPr lang="en-US" sz="2600" dirty="0"/>
            </a:br>
            <a:r>
              <a:rPr lang="en-US" sz="2600" dirty="0"/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F82981-0A6F-48AA-C6B8-3C489A1068E8}"/>
              </a:ext>
            </a:extLst>
          </p:cNvPr>
          <p:cNvGrpSpPr/>
          <p:nvPr/>
        </p:nvGrpSpPr>
        <p:grpSpPr>
          <a:xfrm>
            <a:off x="4488765" y="898859"/>
            <a:ext cx="4476041" cy="2604892"/>
            <a:chOff x="2079219" y="1957968"/>
            <a:chExt cx="6960661" cy="39311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5E1EEE-ADDE-A186-9189-4FD8EE128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6052" y="1957968"/>
              <a:ext cx="1818025" cy="832348"/>
            </a:xfrm>
            <a:prstGeom prst="rect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pic>
          <p:nvPicPr>
            <p:cNvPr id="6" name="Picture 5" descr="British Egg Industry Council logo">
              <a:extLst>
                <a:ext uri="{FF2B5EF4-FFF2-40B4-BE49-F238E27FC236}">
                  <a16:creationId xmlns:a16="http://schemas.microsoft.com/office/drawing/2014/main" id="{32720347-A4EA-CA82-1170-23C2513F74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9156" y="4322446"/>
              <a:ext cx="2671763" cy="1566654"/>
            </a:xfrm>
            <a:prstGeom prst="rect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E126923-54EF-F2D9-216E-A81F9F57D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9219" y="2929469"/>
              <a:ext cx="1808560" cy="1676603"/>
            </a:xfrm>
            <a:prstGeom prst="rect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9" name="Arrow: Up 8">
              <a:extLst>
                <a:ext uri="{FF2B5EF4-FFF2-40B4-BE49-F238E27FC236}">
                  <a16:creationId xmlns:a16="http://schemas.microsoft.com/office/drawing/2014/main" id="{361BBA33-EDCF-0C09-AD6D-466C6A0CD838}"/>
                </a:ext>
              </a:extLst>
            </p:cNvPr>
            <p:cNvSpPr/>
            <p:nvPr/>
          </p:nvSpPr>
          <p:spPr>
            <a:xfrm rot="2582421">
              <a:off x="4012405" y="2576340"/>
              <a:ext cx="296923" cy="618681"/>
            </a:xfrm>
            <a:prstGeom prst="upArrow">
              <a:avLst/>
            </a:prstGeom>
            <a:solidFill>
              <a:srgbClr val="F3931F"/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10" name="Picture 9" descr="Compassion in World Farming Online Shop">
              <a:extLst>
                <a:ext uri="{FF2B5EF4-FFF2-40B4-BE49-F238E27FC236}">
                  <a16:creationId xmlns:a16="http://schemas.microsoft.com/office/drawing/2014/main" id="{F4A58C6D-C2DF-0617-76B9-54F7843455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2494" y="3018810"/>
              <a:ext cx="2367386" cy="1233172"/>
            </a:xfrm>
            <a:prstGeom prst="rect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Arrow: Up 10">
              <a:extLst>
                <a:ext uri="{FF2B5EF4-FFF2-40B4-BE49-F238E27FC236}">
                  <a16:creationId xmlns:a16="http://schemas.microsoft.com/office/drawing/2014/main" id="{6BF855E3-32BF-EBE3-7AA4-1D14148BFD6C}"/>
                </a:ext>
              </a:extLst>
            </p:cNvPr>
            <p:cNvSpPr/>
            <p:nvPr/>
          </p:nvSpPr>
          <p:spPr>
            <a:xfrm rot="18661186">
              <a:off x="4210645" y="4318636"/>
              <a:ext cx="296923" cy="618681"/>
            </a:xfrm>
            <a:prstGeom prst="upArrow">
              <a:avLst/>
            </a:prstGeom>
            <a:solidFill>
              <a:srgbClr val="F3931F"/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2" name="Arrow: Up 11">
              <a:extLst>
                <a:ext uri="{FF2B5EF4-FFF2-40B4-BE49-F238E27FC236}">
                  <a16:creationId xmlns:a16="http://schemas.microsoft.com/office/drawing/2014/main" id="{9D195F09-1491-4A96-B1C2-BAA4F0992259}"/>
                </a:ext>
              </a:extLst>
            </p:cNvPr>
            <p:cNvSpPr/>
            <p:nvPr/>
          </p:nvSpPr>
          <p:spPr>
            <a:xfrm rot="8125361">
              <a:off x="6524033" y="2588719"/>
              <a:ext cx="296923" cy="618681"/>
            </a:xfrm>
            <a:prstGeom prst="upArrow">
              <a:avLst/>
            </a:prstGeom>
            <a:solidFill>
              <a:srgbClr val="F3931F"/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3" name="Arrow: Up 12">
              <a:extLst>
                <a:ext uri="{FF2B5EF4-FFF2-40B4-BE49-F238E27FC236}">
                  <a16:creationId xmlns:a16="http://schemas.microsoft.com/office/drawing/2014/main" id="{87BFE644-A5A7-68E7-51BC-E490F0DF805F}"/>
                </a:ext>
              </a:extLst>
            </p:cNvPr>
            <p:cNvSpPr/>
            <p:nvPr/>
          </p:nvSpPr>
          <p:spPr>
            <a:xfrm rot="13509234">
              <a:off x="6582754" y="4196294"/>
              <a:ext cx="296923" cy="618681"/>
            </a:xfrm>
            <a:prstGeom prst="upArrow">
              <a:avLst/>
            </a:prstGeom>
            <a:solidFill>
              <a:srgbClr val="F3931F"/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1AD85D93-A913-02AF-696F-B8BB52661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43" y="1247573"/>
            <a:ext cx="1229025" cy="53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Résultat de recherche d'images pour &quot;logo carrefour&quot;">
            <a:extLst>
              <a:ext uri="{FF2B5EF4-FFF2-40B4-BE49-F238E27FC236}">
                <a16:creationId xmlns:a16="http://schemas.microsoft.com/office/drawing/2014/main" id="{20412309-C54A-A20B-E9A8-FC288037E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831" y="1893995"/>
            <a:ext cx="715075" cy="57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897FA46-655A-942F-2F2D-4BE44F38C26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0429" y="1978555"/>
            <a:ext cx="508079" cy="533419"/>
          </a:xfrm>
          <a:prstGeom prst="rect">
            <a:avLst/>
          </a:prstGeom>
        </p:spPr>
      </p:pic>
      <p:pic>
        <p:nvPicPr>
          <p:cNvPr id="30" name="Picture 8" descr="C:\Users\jo.cooper\Desktop\UK Winners logos\Waitrose.jpg">
            <a:extLst>
              <a:ext uri="{FF2B5EF4-FFF2-40B4-BE49-F238E27FC236}">
                <a16:creationId xmlns:a16="http://schemas.microsoft.com/office/drawing/2014/main" id="{DA7C0545-78DB-605B-5F40-79DB8D4ED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823604" y="4135688"/>
            <a:ext cx="973854" cy="199115"/>
          </a:xfrm>
          <a:prstGeom prst="rect">
            <a:avLst/>
          </a:prstGeom>
          <a:noFill/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4C49A42-6233-3754-1ED6-27493C51D263}"/>
              </a:ext>
            </a:extLst>
          </p:cNvPr>
          <p:cNvGrpSpPr/>
          <p:nvPr/>
        </p:nvGrpSpPr>
        <p:grpSpPr>
          <a:xfrm>
            <a:off x="269094" y="2861907"/>
            <a:ext cx="4687417" cy="3465952"/>
            <a:chOff x="636289" y="1078517"/>
            <a:chExt cx="4687417" cy="346595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97C6288-8BBB-31A7-4DF4-C345FA4B0A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651" t="5790" r="5676" b="18094"/>
            <a:stretch/>
          </p:blipFill>
          <p:spPr>
            <a:xfrm>
              <a:off x="4283367" y="4147008"/>
              <a:ext cx="1040339" cy="39746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30768A2-EEF4-45C6-9242-543309536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289" y="1078517"/>
              <a:ext cx="777753" cy="233896"/>
            </a:xfrm>
            <a:prstGeom prst="rect">
              <a:avLst/>
            </a:prstGeom>
          </p:spPr>
        </p:pic>
      </p:grpSp>
      <p:pic>
        <p:nvPicPr>
          <p:cNvPr id="38" name="Picture 37" descr="A close up of a logo&#10;&#10;Description automatically generated">
            <a:extLst>
              <a:ext uri="{FF2B5EF4-FFF2-40B4-BE49-F238E27FC236}">
                <a16:creationId xmlns:a16="http://schemas.microsoft.com/office/drawing/2014/main" id="{67848FD0-E5AD-F4FB-B263-507A5475B76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704" b="35535"/>
          <a:stretch/>
        </p:blipFill>
        <p:spPr>
          <a:xfrm>
            <a:off x="2547070" y="1412264"/>
            <a:ext cx="1292170" cy="358720"/>
          </a:xfrm>
          <a:prstGeom prst="rect">
            <a:avLst/>
          </a:prstGeom>
        </p:spPr>
      </p:pic>
      <p:pic>
        <p:nvPicPr>
          <p:cNvPr id="39" name="Picture 38" descr="Logo&#10;&#10;Description automatically generated">
            <a:extLst>
              <a:ext uri="{FF2B5EF4-FFF2-40B4-BE49-F238E27FC236}">
                <a16:creationId xmlns:a16="http://schemas.microsoft.com/office/drawing/2014/main" id="{12029740-A9ED-B556-8347-FA13E80081A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3143" y="1927477"/>
            <a:ext cx="660581" cy="533419"/>
          </a:xfrm>
          <a:prstGeom prst="rect">
            <a:avLst/>
          </a:prstGeom>
        </p:spPr>
      </p:pic>
      <p:pic>
        <p:nvPicPr>
          <p:cNvPr id="40" name="Picture 5" descr="Logo&#10;&#10;Description automatically generated">
            <a:extLst>
              <a:ext uri="{FF2B5EF4-FFF2-40B4-BE49-F238E27FC236}">
                <a16:creationId xmlns:a16="http://schemas.microsoft.com/office/drawing/2014/main" id="{E8D302C4-FE94-9B6C-40C0-525F4FD89FA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8641" y="2913606"/>
            <a:ext cx="909090" cy="642944"/>
          </a:xfrm>
          <a:prstGeom prst="rect">
            <a:avLst/>
          </a:prstGeom>
        </p:spPr>
      </p:pic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434DE5BE-7F48-A604-E20A-13CCE630A008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826" y="3411938"/>
            <a:ext cx="607495" cy="60749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7A1AEAA-33D6-7764-DCBD-4A2DC801CDA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53" r="17031"/>
          <a:stretch/>
        </p:blipFill>
        <p:spPr>
          <a:xfrm>
            <a:off x="2048996" y="3656093"/>
            <a:ext cx="705776" cy="58540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CAD3B23-51B0-4750-8898-DB24F4DF2E6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59" y="1438032"/>
            <a:ext cx="911358" cy="506556"/>
          </a:xfrm>
          <a:prstGeom prst="rect">
            <a:avLst/>
          </a:prstGeom>
        </p:spPr>
      </p:pic>
      <p:pic>
        <p:nvPicPr>
          <p:cNvPr id="44" name="Picture 10" descr="http://www.compassioninfoodbusiness.com/media/7220051/fumagalli-logo.jpg?anchor=center&amp;mode=crop&amp;width=175&amp;rnd=130782491100000000">
            <a:extLst>
              <a:ext uri="{FF2B5EF4-FFF2-40B4-BE49-F238E27FC236}">
                <a16:creationId xmlns:a16="http://schemas.microsoft.com/office/drawing/2014/main" id="{F9045BDF-A339-4B84-B581-381DC382D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91" y="3311072"/>
            <a:ext cx="598611" cy="5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D3C5202-367D-EB59-E63B-06F2A27263AE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0429" y="4376617"/>
            <a:ext cx="1060004" cy="40280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C928C43-BC83-3BD9-0916-105CC7D9033A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1884" y="2674737"/>
            <a:ext cx="1078335" cy="1780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0CAD25-5BBE-7B53-2450-ECE4AF75354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61" y="2130996"/>
            <a:ext cx="573031" cy="573031"/>
          </a:xfrm>
          <a:prstGeom prst="rect">
            <a:avLst/>
          </a:prstGeom>
        </p:spPr>
      </p:pic>
      <p:pic>
        <p:nvPicPr>
          <p:cNvPr id="4" name="Picture 2" descr="Logo unilever premium vector PNG | SimilarPNG">
            <a:extLst>
              <a:ext uri="{FF2B5EF4-FFF2-40B4-BE49-F238E27FC236}">
                <a16:creationId xmlns:a16="http://schemas.microsoft.com/office/drawing/2014/main" id="{DB0AD382-119F-52FF-08F2-857FE19AB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998" y="2547993"/>
            <a:ext cx="694921" cy="81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82E0D6-A237-BA48-3933-CAC3C8F955C4}"/>
              </a:ext>
            </a:extLst>
          </p:cNvPr>
          <p:cNvSpPr txBox="1"/>
          <p:nvPr/>
        </p:nvSpPr>
        <p:spPr>
          <a:xfrm>
            <a:off x="4859132" y="3527882"/>
            <a:ext cx="3834198" cy="1275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Trabajo colaborativo para desarrollar un nuevo sistema de aviarios de mayor bienestar para la producción en suelo en Reino Unido, que se introdujo a finales de 2019.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30000"/>
              </a:lnSpc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832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A63FA-509B-FFA8-29E7-A0F6B87C8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F56ED472-40B2-347F-579A-5E772916C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576" y="97914"/>
            <a:ext cx="1636683" cy="16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65843F28-E24F-900D-1621-2350F732AD15}"/>
              </a:ext>
            </a:extLst>
          </p:cNvPr>
          <p:cNvSpPr txBox="1">
            <a:spLocks/>
          </p:cNvSpPr>
          <p:nvPr/>
        </p:nvSpPr>
        <p:spPr>
          <a:xfrm>
            <a:off x="285159" y="1114791"/>
            <a:ext cx="4506740" cy="3567568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6BC29"/>
              </a:buClr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6BC29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6BC29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6BC29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6BC29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Eurovo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(IT):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partenariado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desde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2018</a:t>
            </a:r>
          </a:p>
          <a:p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Sabbatani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(IT): Premio Mejor Huevo en 2018</a:t>
            </a:r>
          </a:p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Noble Foods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(UK): Premio Mejor Huevo 2020</a:t>
            </a:r>
          </a:p>
          <a:p>
            <a:r>
              <a:rPr lang="en-GB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Rujamar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Colaboración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desde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2021.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Apoyo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y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asesoramiento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técnico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para la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implementación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de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mejoras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en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granja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 </a:t>
            </a:r>
          </a:p>
          <a:p>
            <a:pPr marL="0" indent="0">
              <a:buNone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Comunicaciones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conjuntas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 Podcast 2025.</a:t>
            </a:r>
          </a:p>
          <a:p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Huevos Guillén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Premio Mejor Huevo 2022</a:t>
            </a:r>
          </a:p>
          <a:p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Lidl España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Premio Mejor Huevo 2024</a:t>
            </a:r>
          </a:p>
          <a:p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Lidl Polonia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Premio Mejor Huevo 2024</a:t>
            </a:r>
            <a:b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F2A80A1E-F06E-7F5E-3EF0-742D5F3D92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906" y="78595"/>
            <a:ext cx="5641157" cy="910071"/>
          </a:xfrm>
        </p:spPr>
        <p:txBody>
          <a:bodyPr>
            <a:normAutofit/>
          </a:bodyPr>
          <a:lstStyle/>
          <a:p>
            <a:r>
              <a:rPr lang="en-US" sz="2500" dirty="0"/>
              <a:t>Nuestro </a:t>
            </a:r>
            <a:r>
              <a:rPr lang="en-US" sz="2500" dirty="0" err="1"/>
              <a:t>trabajo</a:t>
            </a:r>
            <a:r>
              <a:rPr lang="en-US" sz="2500" dirty="0"/>
              <a:t> con las </a:t>
            </a:r>
            <a:br>
              <a:rPr lang="en-US" sz="2500" dirty="0"/>
            </a:br>
            <a:r>
              <a:rPr lang="en-US" sz="2500" dirty="0" err="1"/>
              <a:t>gallinas</a:t>
            </a:r>
            <a:r>
              <a:rPr lang="en-US" sz="2500" dirty="0"/>
              <a:t> de </a:t>
            </a:r>
            <a:r>
              <a:rPr lang="en-US" sz="2500" dirty="0" err="1"/>
              <a:t>puesta</a:t>
            </a:r>
            <a:endParaRPr lang="en-US" sz="2500" dirty="0"/>
          </a:p>
        </p:txBody>
      </p:sp>
      <p:pic>
        <p:nvPicPr>
          <p:cNvPr id="3" name="Picture 2" descr="Egg-laying hen welfare standards set by the RSPCA">
            <a:extLst>
              <a:ext uri="{FF2B5EF4-FFF2-40B4-BE49-F238E27FC236}">
                <a16:creationId xmlns:a16="http://schemas.microsoft.com/office/drawing/2014/main" id="{9B5C3E3A-AF04-039A-8B83-1D6603140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9" r="15279"/>
          <a:stretch>
            <a:fillRect/>
          </a:stretch>
        </p:blipFill>
        <p:spPr bwMode="auto">
          <a:xfrm>
            <a:off x="5604641" y="835045"/>
            <a:ext cx="3425618" cy="328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2D6BE2-F9CF-45FD-8ADF-1C676EB70514}"/>
              </a:ext>
            </a:extLst>
          </p:cNvPr>
          <p:cNvSpPr txBox="1"/>
          <p:nvPr/>
        </p:nvSpPr>
        <p:spPr>
          <a:xfrm>
            <a:off x="7204108" y="4124000"/>
            <a:ext cx="17394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tx2"/>
                </a:solidFill>
                <a:latin typeface="Frutiger LT Com 45 Light"/>
              </a:rPr>
              <a:t>F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oto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: </a:t>
            </a:r>
            <a:r>
              <a:rPr lang="en-US" sz="800" dirty="0">
                <a:solidFill>
                  <a:schemeClr val="tx2"/>
                </a:solidFill>
                <a:latin typeface="Frutiger LT Com 45 Light"/>
              </a:rPr>
              <a:t>RSPCA Assured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utiger LT Com 45 Light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8E892B-A8F2-7D01-83E2-56C638783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0179" y="619601"/>
            <a:ext cx="1006915" cy="2110779"/>
          </a:xfrm>
          <a:prstGeom prst="rect">
            <a:avLst/>
          </a:prstGeom>
        </p:spPr>
      </p:pic>
      <p:pic>
        <p:nvPicPr>
          <p:cNvPr id="1026" name="Picture 2" descr="Clientes">
            <a:extLst>
              <a:ext uri="{FF2B5EF4-FFF2-40B4-BE49-F238E27FC236}">
                <a16:creationId xmlns:a16="http://schemas.microsoft.com/office/drawing/2014/main" id="{4109D374-CB08-852A-200C-6D955282F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012" y="2997997"/>
            <a:ext cx="813258" cy="4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icio - Grupo Avícola Rujamar">
            <a:extLst>
              <a:ext uri="{FF2B5EF4-FFF2-40B4-BE49-F238E27FC236}">
                <a16:creationId xmlns:a16="http://schemas.microsoft.com/office/drawing/2014/main" id="{BD03BE0C-6E1E-3F9F-3051-DA647E36E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822" y="2198017"/>
            <a:ext cx="728128" cy="48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0A1CBBE-C64F-1604-A864-07516786D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352" y="3506321"/>
            <a:ext cx="583382" cy="58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993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8"/>
          <p:cNvSpPr>
            <a:spLocks noGrp="1"/>
          </p:cNvSpPr>
          <p:nvPr>
            <p:ph idx="1"/>
          </p:nvPr>
        </p:nvSpPr>
        <p:spPr>
          <a:xfrm>
            <a:off x="3917730" y="1299703"/>
            <a:ext cx="4406462" cy="3272648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El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potencial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de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bienestar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de un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sistema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de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producción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determina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el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nivel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de Bienestar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que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éste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puede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proporcionar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alcanzar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Factores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d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eterminantes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del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66BC29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potencial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6BC29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de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66BC29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bienestar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: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Método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de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producción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Alojamiento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Genética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)</a:t>
            </a:r>
          </a:p>
          <a:p>
            <a:pPr lvl="0">
              <a:spcAft>
                <a:spcPts val="1200"/>
              </a:spcAft>
              <a:buClr>
                <a:srgbClr val="70AD47"/>
              </a:buClr>
              <a:defRPr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Avenir Next LT Pro" panose="020B0504020202020204" pitchFamily="34" charset="0"/>
              <a:sym typeface="Wingdings" panose="05000000000000000000" pitchFamily="2" charset="2"/>
            </a:endParaRPr>
          </a:p>
          <a:p>
            <a:pPr marL="0" lvl="0" indent="0">
              <a:spcAft>
                <a:spcPts val="1200"/>
              </a:spcAft>
              <a:buClr>
                <a:srgbClr val="70AD47"/>
              </a:buClr>
              <a:buNone/>
              <a:defRPr/>
            </a:pPr>
            <a:r>
              <a:rPr lang="en-US" sz="1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Influyentes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: </a:t>
            </a:r>
            <a:r>
              <a:rPr lang="en-US" sz="1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Manejo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 - </a:t>
            </a:r>
            <a:r>
              <a:rPr lang="en-US" sz="1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esencial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 para </a:t>
            </a:r>
            <a:r>
              <a:rPr lang="en-US" sz="1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asegurar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que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el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sistema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alcanza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su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potencial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493572" y="174928"/>
            <a:ext cx="4663973" cy="625729"/>
          </a:xfrm>
        </p:spPr>
        <p:txBody>
          <a:bodyPr/>
          <a:lstStyle/>
          <a:p>
            <a:r>
              <a:rPr lang="en-US" dirty="0" err="1"/>
              <a:t>Potencial</a:t>
            </a:r>
            <a:r>
              <a:rPr lang="en-US" dirty="0"/>
              <a:t> de </a:t>
            </a:r>
            <a:r>
              <a:rPr lang="en-US" dirty="0" err="1"/>
              <a:t>bienestar</a:t>
            </a:r>
            <a:endParaRPr lang="es-ES" dirty="0"/>
          </a:p>
        </p:txBody>
      </p:sp>
      <p:pic>
        <p:nvPicPr>
          <p:cNvPr id="55" name="Picture 2">
            <a:extLst>
              <a:ext uri="{FF2B5EF4-FFF2-40B4-BE49-F238E27FC236}">
                <a16:creationId xmlns:a16="http://schemas.microsoft.com/office/drawing/2014/main" id="{22147A84-F325-D039-EAB7-876537DDD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645" y="65963"/>
            <a:ext cx="1636683" cy="16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0EB9D1-78CE-FE26-5F92-A6DC9DE71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" r="824"/>
          <a:stretch/>
        </p:blipFill>
        <p:spPr>
          <a:xfrm>
            <a:off x="262857" y="800657"/>
            <a:ext cx="2956976" cy="421629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4798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06552-B3B3-7C78-586E-64BE85403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439500EB-1AC5-DA3E-8000-6647422C4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545" y="832934"/>
            <a:ext cx="5445244" cy="3494699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Un Sistema con un alto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potencial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de Bienestar: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C9F52666-94EE-B8D1-F58C-7304277276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103" y="235807"/>
            <a:ext cx="4624559" cy="625729"/>
          </a:xfrm>
        </p:spPr>
        <p:txBody>
          <a:bodyPr/>
          <a:lstStyle/>
          <a:p>
            <a:r>
              <a:rPr lang="en-US" dirty="0" err="1"/>
              <a:t>Potencial</a:t>
            </a:r>
            <a:r>
              <a:rPr lang="en-US" dirty="0"/>
              <a:t> de </a:t>
            </a:r>
            <a:r>
              <a:rPr lang="en-US" dirty="0" err="1"/>
              <a:t>bienestar</a:t>
            </a:r>
            <a:endParaRPr lang="es-E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7192614-DA9D-D1CC-55ED-8B579EDB2BD4}"/>
              </a:ext>
            </a:extLst>
          </p:cNvPr>
          <p:cNvGrpSpPr/>
          <p:nvPr/>
        </p:nvGrpSpPr>
        <p:grpSpPr>
          <a:xfrm>
            <a:off x="462178" y="1379184"/>
            <a:ext cx="3963957" cy="1347595"/>
            <a:chOff x="285752" y="2660816"/>
            <a:chExt cx="3963957" cy="1347595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0F8C6D4-F925-A2BA-8F7E-F0A18818F6AD}"/>
                </a:ext>
              </a:extLst>
            </p:cNvPr>
            <p:cNvGrpSpPr/>
            <p:nvPr/>
          </p:nvGrpSpPr>
          <p:grpSpPr>
            <a:xfrm>
              <a:off x="285752" y="2660816"/>
              <a:ext cx="3743642" cy="307933"/>
              <a:chOff x="381002" y="3547754"/>
              <a:chExt cx="4991523" cy="410577"/>
            </a:xfrm>
          </p:grpSpPr>
          <p:sp>
            <p:nvSpPr>
              <p:cNvPr id="50" name="Rectangle: Top Corners Rounded 49">
                <a:extLst>
                  <a:ext uri="{FF2B5EF4-FFF2-40B4-BE49-F238E27FC236}">
                    <a16:creationId xmlns:a16="http://schemas.microsoft.com/office/drawing/2014/main" id="{308D49D0-90FB-4FDE-5369-D6ACE2B13EAE}"/>
                  </a:ext>
                </a:extLst>
              </p:cNvPr>
              <p:cNvSpPr/>
              <p:nvPr/>
            </p:nvSpPr>
            <p:spPr>
              <a:xfrm rot="5400000" flipH="1">
                <a:off x="2881237" y="1467043"/>
                <a:ext cx="410577" cy="4571999"/>
              </a:xfrm>
              <a:prstGeom prst="round2Same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LT Com 45 Light"/>
                  <a:ea typeface="+mn-ea"/>
                  <a:cs typeface="+mn-cs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B06CBCE7-E940-E294-D1CF-303F2C63FB29}"/>
                  </a:ext>
                </a:extLst>
              </p:cNvPr>
              <p:cNvSpPr txBox="1"/>
              <p:nvPr/>
            </p:nvSpPr>
            <p:spPr>
              <a:xfrm>
                <a:off x="833083" y="3580682"/>
                <a:ext cx="446859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1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900"/>
                  </a:spcAft>
                  <a:buClr>
                    <a:srgbClr val="70AD47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6BC29"/>
                    </a:solidFill>
                    <a:effectLst/>
                    <a:uLnTx/>
                    <a:uFillTx/>
                    <a:latin typeface="Poppins" panose="00000500000000000000" pitchFamily="2" charset="0"/>
                    <a:cs typeface="Poppins" panose="00000500000000000000" pitchFamily="2" charset="0"/>
                    <a:sym typeface="Wingdings" panose="05000000000000000000" pitchFamily="2" charset="2"/>
                  </a:rPr>
                  <a:t>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Poppins" panose="00000500000000000000" pitchFamily="2" charset="0"/>
                    <a:cs typeface="Poppins" panose="00000500000000000000" pitchFamily="2" charset="0"/>
                    <a:sym typeface="Wingdings" panose="05000000000000000000" pitchFamily="2" charset="2"/>
                  </a:rPr>
                  <a:t> Exp. </a:t>
                </a:r>
                <a:r>
                  <a:rPr kumimoji="0" lang="en-US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Poppins" panose="00000500000000000000" pitchFamily="2" charset="0"/>
                    <a:cs typeface="Poppins" panose="00000500000000000000" pitchFamily="2" charset="0"/>
                    <a:sym typeface="Wingdings" panose="05000000000000000000" pitchFamily="2" charset="2"/>
                  </a:rPr>
                  <a:t>positivas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Poppins" panose="00000500000000000000" pitchFamily="2" charset="0"/>
                    <a:cs typeface="Poppins" panose="00000500000000000000" pitchFamily="2" charset="0"/>
                    <a:sym typeface="Wingdings" panose="05000000000000000000" pitchFamily="2" charset="2"/>
                  </a:rPr>
                  <a:t>  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6BC29"/>
                    </a:solidFill>
                    <a:effectLst/>
                    <a:uLnTx/>
                    <a:uFillTx/>
                    <a:latin typeface="Poppins" panose="00000500000000000000" pitchFamily="2" charset="0"/>
                    <a:cs typeface="Poppins" panose="00000500000000000000" pitchFamily="2" charset="0"/>
                    <a:sym typeface="Wingdings" panose="05000000000000000000" pitchFamily="2" charset="2"/>
                  </a:rPr>
                  <a:t>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Poppins" panose="00000500000000000000" pitchFamily="2" charset="0"/>
                    <a:cs typeface="Poppins" panose="00000500000000000000" pitchFamily="2" charset="0"/>
                    <a:sym typeface="Wingdings" panose="05000000000000000000" pitchFamily="2" charset="2"/>
                  </a:rPr>
                  <a:t> Exp. </a:t>
                </a:r>
                <a:r>
                  <a:rPr kumimoji="0" lang="en-US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Poppins" panose="00000500000000000000" pitchFamily="2" charset="0"/>
                    <a:cs typeface="Poppins" panose="00000500000000000000" pitchFamily="2" charset="0"/>
                    <a:sym typeface="Wingdings" panose="05000000000000000000" pitchFamily="2" charset="2"/>
                  </a:rPr>
                  <a:t>negativas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cs typeface="Poppins" panose="00000500000000000000" pitchFamily="2" charset="0"/>
                  <a:sym typeface="Wingdings" panose="05000000000000000000" pitchFamily="2" charset="2"/>
                </a:endParaRPr>
              </a:p>
            </p:txBody>
          </p:sp>
          <p:sp>
            <p:nvSpPr>
              <p:cNvPr id="52" name="Rectangle: Top Corners Rounded 51">
                <a:extLst>
                  <a:ext uri="{FF2B5EF4-FFF2-40B4-BE49-F238E27FC236}">
                    <a16:creationId xmlns:a16="http://schemas.microsoft.com/office/drawing/2014/main" id="{351EDFAD-6DE7-C6F8-C640-CE5663C7CEC3}"/>
                  </a:ext>
                </a:extLst>
              </p:cNvPr>
              <p:cNvSpPr/>
              <p:nvPr/>
            </p:nvSpPr>
            <p:spPr>
              <a:xfrm rot="16200000">
                <a:off x="385476" y="3543280"/>
                <a:ext cx="410577" cy="419526"/>
              </a:xfrm>
              <a:prstGeom prst="round2SameRect">
                <a:avLst/>
              </a:prstGeom>
              <a:solidFill>
                <a:srgbClr val="66BC2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LT Com 45 Light"/>
                  <a:ea typeface="+mn-ea"/>
                  <a:cs typeface="+mn-cs"/>
                </a:endParaRPr>
              </a:p>
            </p:txBody>
          </p:sp>
          <p:sp>
            <p:nvSpPr>
              <p:cNvPr id="53" name="Freeform 40">
                <a:extLst>
                  <a:ext uri="{FF2B5EF4-FFF2-40B4-BE49-F238E27FC236}">
                    <a16:creationId xmlns:a16="http://schemas.microsoft.com/office/drawing/2014/main" id="{1BA022AA-1D92-A4B2-541F-4E29D44C826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0369" y="3632646"/>
                <a:ext cx="240792" cy="240792"/>
              </a:xfrm>
              <a:custGeom>
                <a:avLst/>
                <a:gdLst>
                  <a:gd name="T0" fmla="*/ 774 w 830"/>
                  <a:gd name="T1" fmla="*/ 207 h 830"/>
                  <a:gd name="T2" fmla="*/ 623 w 830"/>
                  <a:gd name="T3" fmla="*/ 56 h 830"/>
                  <a:gd name="T4" fmla="*/ 415 w 830"/>
                  <a:gd name="T5" fmla="*/ 0 h 830"/>
                  <a:gd name="T6" fmla="*/ 207 w 830"/>
                  <a:gd name="T7" fmla="*/ 56 h 830"/>
                  <a:gd name="T8" fmla="*/ 56 w 830"/>
                  <a:gd name="T9" fmla="*/ 207 h 830"/>
                  <a:gd name="T10" fmla="*/ 0 w 830"/>
                  <a:gd name="T11" fmla="*/ 415 h 830"/>
                  <a:gd name="T12" fmla="*/ 56 w 830"/>
                  <a:gd name="T13" fmla="*/ 623 h 830"/>
                  <a:gd name="T14" fmla="*/ 207 w 830"/>
                  <a:gd name="T15" fmla="*/ 774 h 830"/>
                  <a:gd name="T16" fmla="*/ 415 w 830"/>
                  <a:gd name="T17" fmla="*/ 830 h 830"/>
                  <a:gd name="T18" fmla="*/ 623 w 830"/>
                  <a:gd name="T19" fmla="*/ 774 h 830"/>
                  <a:gd name="T20" fmla="*/ 774 w 830"/>
                  <a:gd name="T21" fmla="*/ 623 h 830"/>
                  <a:gd name="T22" fmla="*/ 830 w 830"/>
                  <a:gd name="T23" fmla="*/ 415 h 830"/>
                  <a:gd name="T24" fmla="*/ 774 w 830"/>
                  <a:gd name="T25" fmla="*/ 207 h 830"/>
                  <a:gd name="T26" fmla="*/ 684 w 830"/>
                  <a:gd name="T27" fmla="*/ 439 h 830"/>
                  <a:gd name="T28" fmla="*/ 635 w 830"/>
                  <a:gd name="T29" fmla="*/ 489 h 830"/>
                  <a:gd name="T30" fmla="*/ 440 w 830"/>
                  <a:gd name="T31" fmla="*/ 684 h 830"/>
                  <a:gd name="T32" fmla="*/ 415 w 830"/>
                  <a:gd name="T33" fmla="*/ 694 h 830"/>
                  <a:gd name="T34" fmla="*/ 391 w 830"/>
                  <a:gd name="T35" fmla="*/ 684 h 830"/>
                  <a:gd name="T36" fmla="*/ 342 w 830"/>
                  <a:gd name="T37" fmla="*/ 635 h 830"/>
                  <a:gd name="T38" fmla="*/ 332 w 830"/>
                  <a:gd name="T39" fmla="*/ 611 h 830"/>
                  <a:gd name="T40" fmla="*/ 342 w 830"/>
                  <a:gd name="T41" fmla="*/ 586 h 830"/>
                  <a:gd name="T42" fmla="*/ 444 w 830"/>
                  <a:gd name="T43" fmla="*/ 484 h 830"/>
                  <a:gd name="T44" fmla="*/ 173 w 830"/>
                  <a:gd name="T45" fmla="*/ 484 h 830"/>
                  <a:gd name="T46" fmla="*/ 148 w 830"/>
                  <a:gd name="T47" fmla="*/ 474 h 830"/>
                  <a:gd name="T48" fmla="*/ 138 w 830"/>
                  <a:gd name="T49" fmla="*/ 450 h 830"/>
                  <a:gd name="T50" fmla="*/ 138 w 830"/>
                  <a:gd name="T51" fmla="*/ 380 h 830"/>
                  <a:gd name="T52" fmla="*/ 148 w 830"/>
                  <a:gd name="T53" fmla="*/ 356 h 830"/>
                  <a:gd name="T54" fmla="*/ 173 w 830"/>
                  <a:gd name="T55" fmla="*/ 346 h 830"/>
                  <a:gd name="T56" fmla="*/ 444 w 830"/>
                  <a:gd name="T57" fmla="*/ 346 h 830"/>
                  <a:gd name="T58" fmla="*/ 342 w 830"/>
                  <a:gd name="T59" fmla="*/ 244 h 830"/>
                  <a:gd name="T60" fmla="*/ 332 w 830"/>
                  <a:gd name="T61" fmla="*/ 219 h 830"/>
                  <a:gd name="T62" fmla="*/ 342 w 830"/>
                  <a:gd name="T63" fmla="*/ 195 h 830"/>
                  <a:gd name="T64" fmla="*/ 391 w 830"/>
                  <a:gd name="T65" fmla="*/ 146 h 830"/>
                  <a:gd name="T66" fmla="*/ 415 w 830"/>
                  <a:gd name="T67" fmla="*/ 136 h 830"/>
                  <a:gd name="T68" fmla="*/ 440 w 830"/>
                  <a:gd name="T69" fmla="*/ 146 h 830"/>
                  <a:gd name="T70" fmla="*/ 635 w 830"/>
                  <a:gd name="T71" fmla="*/ 342 h 830"/>
                  <a:gd name="T72" fmla="*/ 684 w 830"/>
                  <a:gd name="T73" fmla="*/ 391 h 830"/>
                  <a:gd name="T74" fmla="*/ 694 w 830"/>
                  <a:gd name="T75" fmla="*/ 415 h 830"/>
                  <a:gd name="T76" fmla="*/ 684 w 830"/>
                  <a:gd name="T77" fmla="*/ 439 h 8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30" h="830">
                    <a:moveTo>
                      <a:pt x="774" y="207"/>
                    </a:moveTo>
                    <a:cubicBezTo>
                      <a:pt x="737" y="143"/>
                      <a:pt x="687" y="93"/>
                      <a:pt x="623" y="56"/>
                    </a:cubicBezTo>
                    <a:cubicBezTo>
                      <a:pt x="560" y="19"/>
                      <a:pt x="490" y="0"/>
                      <a:pt x="415" y="0"/>
                    </a:cubicBezTo>
                    <a:cubicBezTo>
                      <a:pt x="340" y="0"/>
                      <a:pt x="270" y="19"/>
                      <a:pt x="207" y="56"/>
                    </a:cubicBezTo>
                    <a:cubicBezTo>
                      <a:pt x="143" y="93"/>
                      <a:pt x="93" y="143"/>
                      <a:pt x="56" y="207"/>
                    </a:cubicBezTo>
                    <a:cubicBezTo>
                      <a:pt x="18" y="270"/>
                      <a:pt x="0" y="340"/>
                      <a:pt x="0" y="415"/>
                    </a:cubicBezTo>
                    <a:cubicBezTo>
                      <a:pt x="0" y="490"/>
                      <a:pt x="18" y="560"/>
                      <a:pt x="56" y="623"/>
                    </a:cubicBezTo>
                    <a:cubicBezTo>
                      <a:pt x="93" y="687"/>
                      <a:pt x="143" y="737"/>
                      <a:pt x="207" y="774"/>
                    </a:cubicBezTo>
                    <a:cubicBezTo>
                      <a:pt x="270" y="811"/>
                      <a:pt x="340" y="830"/>
                      <a:pt x="415" y="830"/>
                    </a:cubicBezTo>
                    <a:cubicBezTo>
                      <a:pt x="490" y="830"/>
                      <a:pt x="560" y="811"/>
                      <a:pt x="623" y="774"/>
                    </a:cubicBezTo>
                    <a:cubicBezTo>
                      <a:pt x="687" y="737"/>
                      <a:pt x="737" y="687"/>
                      <a:pt x="774" y="623"/>
                    </a:cubicBezTo>
                    <a:cubicBezTo>
                      <a:pt x="811" y="560"/>
                      <a:pt x="830" y="490"/>
                      <a:pt x="830" y="415"/>
                    </a:cubicBezTo>
                    <a:cubicBezTo>
                      <a:pt x="830" y="340"/>
                      <a:pt x="811" y="270"/>
                      <a:pt x="774" y="207"/>
                    </a:cubicBezTo>
                    <a:close/>
                    <a:moveTo>
                      <a:pt x="684" y="439"/>
                    </a:moveTo>
                    <a:lnTo>
                      <a:pt x="635" y="489"/>
                    </a:lnTo>
                    <a:lnTo>
                      <a:pt x="440" y="684"/>
                    </a:lnTo>
                    <a:cubicBezTo>
                      <a:pt x="433" y="691"/>
                      <a:pt x="425" y="694"/>
                      <a:pt x="415" y="694"/>
                    </a:cubicBezTo>
                    <a:cubicBezTo>
                      <a:pt x="406" y="694"/>
                      <a:pt x="398" y="691"/>
                      <a:pt x="391" y="684"/>
                    </a:cubicBezTo>
                    <a:lnTo>
                      <a:pt x="342" y="635"/>
                    </a:lnTo>
                    <a:cubicBezTo>
                      <a:pt x="335" y="628"/>
                      <a:pt x="332" y="620"/>
                      <a:pt x="332" y="611"/>
                    </a:cubicBezTo>
                    <a:cubicBezTo>
                      <a:pt x="332" y="601"/>
                      <a:pt x="335" y="593"/>
                      <a:pt x="342" y="586"/>
                    </a:cubicBezTo>
                    <a:lnTo>
                      <a:pt x="444" y="484"/>
                    </a:lnTo>
                    <a:lnTo>
                      <a:pt x="173" y="484"/>
                    </a:lnTo>
                    <a:cubicBezTo>
                      <a:pt x="163" y="484"/>
                      <a:pt x="155" y="481"/>
                      <a:pt x="148" y="474"/>
                    </a:cubicBezTo>
                    <a:cubicBezTo>
                      <a:pt x="142" y="467"/>
                      <a:pt x="138" y="459"/>
                      <a:pt x="138" y="450"/>
                    </a:cubicBezTo>
                    <a:lnTo>
                      <a:pt x="138" y="380"/>
                    </a:lnTo>
                    <a:cubicBezTo>
                      <a:pt x="138" y="371"/>
                      <a:pt x="142" y="363"/>
                      <a:pt x="148" y="356"/>
                    </a:cubicBezTo>
                    <a:cubicBezTo>
                      <a:pt x="155" y="349"/>
                      <a:pt x="163" y="346"/>
                      <a:pt x="173" y="346"/>
                    </a:cubicBezTo>
                    <a:lnTo>
                      <a:pt x="444" y="346"/>
                    </a:lnTo>
                    <a:lnTo>
                      <a:pt x="342" y="244"/>
                    </a:lnTo>
                    <a:cubicBezTo>
                      <a:pt x="335" y="237"/>
                      <a:pt x="332" y="229"/>
                      <a:pt x="332" y="219"/>
                    </a:cubicBezTo>
                    <a:cubicBezTo>
                      <a:pt x="332" y="210"/>
                      <a:pt x="335" y="202"/>
                      <a:pt x="342" y="195"/>
                    </a:cubicBezTo>
                    <a:lnTo>
                      <a:pt x="391" y="146"/>
                    </a:lnTo>
                    <a:cubicBezTo>
                      <a:pt x="398" y="139"/>
                      <a:pt x="406" y="136"/>
                      <a:pt x="415" y="136"/>
                    </a:cubicBezTo>
                    <a:cubicBezTo>
                      <a:pt x="425" y="136"/>
                      <a:pt x="433" y="139"/>
                      <a:pt x="440" y="146"/>
                    </a:cubicBezTo>
                    <a:lnTo>
                      <a:pt x="635" y="342"/>
                    </a:lnTo>
                    <a:lnTo>
                      <a:pt x="684" y="391"/>
                    </a:lnTo>
                    <a:cubicBezTo>
                      <a:pt x="691" y="397"/>
                      <a:pt x="694" y="405"/>
                      <a:pt x="694" y="415"/>
                    </a:cubicBezTo>
                    <a:cubicBezTo>
                      <a:pt x="694" y="425"/>
                      <a:pt x="691" y="433"/>
                      <a:pt x="684" y="439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utiger LT Com 45 Light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421409B-ECB6-97E8-237D-C0FF2184C59A}"/>
                </a:ext>
              </a:extLst>
            </p:cNvPr>
            <p:cNvGrpSpPr/>
            <p:nvPr/>
          </p:nvGrpSpPr>
          <p:grpSpPr>
            <a:xfrm>
              <a:off x="285752" y="3103155"/>
              <a:ext cx="3743642" cy="307933"/>
              <a:chOff x="381002" y="4137539"/>
              <a:chExt cx="4991523" cy="410577"/>
            </a:xfrm>
          </p:grpSpPr>
          <p:sp>
            <p:nvSpPr>
              <p:cNvPr id="46" name="Rectangle: Top Corners Rounded 45">
                <a:extLst>
                  <a:ext uri="{FF2B5EF4-FFF2-40B4-BE49-F238E27FC236}">
                    <a16:creationId xmlns:a16="http://schemas.microsoft.com/office/drawing/2014/main" id="{4992A27B-48D5-EFD9-B2E5-2775B6B18718}"/>
                  </a:ext>
                </a:extLst>
              </p:cNvPr>
              <p:cNvSpPr/>
              <p:nvPr/>
            </p:nvSpPr>
            <p:spPr>
              <a:xfrm rot="5400000" flipH="1">
                <a:off x="2881237" y="2056828"/>
                <a:ext cx="410577" cy="4571999"/>
              </a:xfrm>
              <a:prstGeom prst="round2Same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LT Com 45 Light"/>
                  <a:ea typeface="+mn-ea"/>
                  <a:cs typeface="+mn-cs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4C207F3-50F5-61DA-C44E-9A38EC8D2FDE}"/>
                  </a:ext>
                </a:extLst>
              </p:cNvPr>
              <p:cNvSpPr txBox="1"/>
              <p:nvPr/>
            </p:nvSpPr>
            <p:spPr>
              <a:xfrm>
                <a:off x="833083" y="4170467"/>
                <a:ext cx="446859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1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900"/>
                  </a:spcAft>
                  <a:buClr>
                    <a:srgbClr val="70AD47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Poppins" panose="00000500000000000000" pitchFamily="2" charset="0"/>
                    <a:cs typeface="Poppins" panose="00000500000000000000" pitchFamily="2" charset="0"/>
                    <a:sym typeface="Wingdings" panose="05000000000000000000" pitchFamily="2" charset="2"/>
                  </a:rPr>
                  <a:t>Buena </a:t>
                </a:r>
                <a:r>
                  <a:rPr kumimoji="0" lang="en-US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Poppins" panose="00000500000000000000" pitchFamily="2" charset="0"/>
                    <a:cs typeface="Poppins" panose="00000500000000000000" pitchFamily="2" charset="0"/>
                    <a:sym typeface="Wingdings" panose="05000000000000000000" pitchFamily="2" charset="2"/>
                  </a:rPr>
                  <a:t>salud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cs typeface="Poppins" panose="00000500000000000000" pitchFamily="2" charset="0"/>
                  <a:sym typeface="Wingdings" panose="05000000000000000000" pitchFamily="2" charset="2"/>
                </a:endParaRPr>
              </a:p>
            </p:txBody>
          </p:sp>
          <p:sp>
            <p:nvSpPr>
              <p:cNvPr id="48" name="Rectangle: Top Corners Rounded 47">
                <a:extLst>
                  <a:ext uri="{FF2B5EF4-FFF2-40B4-BE49-F238E27FC236}">
                    <a16:creationId xmlns:a16="http://schemas.microsoft.com/office/drawing/2014/main" id="{1DD58C8C-C528-0F04-D157-E0ACEF63E6A8}"/>
                  </a:ext>
                </a:extLst>
              </p:cNvPr>
              <p:cNvSpPr/>
              <p:nvPr/>
            </p:nvSpPr>
            <p:spPr>
              <a:xfrm rot="16200000">
                <a:off x="385476" y="4133065"/>
                <a:ext cx="410577" cy="419526"/>
              </a:xfrm>
              <a:prstGeom prst="round2SameRect">
                <a:avLst/>
              </a:prstGeom>
              <a:solidFill>
                <a:srgbClr val="66BC2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LT Com 45 Light"/>
                  <a:ea typeface="+mn-ea"/>
                  <a:cs typeface="+mn-cs"/>
                </a:endParaRPr>
              </a:p>
            </p:txBody>
          </p:sp>
          <p:sp>
            <p:nvSpPr>
              <p:cNvPr id="49" name="Freeform 40">
                <a:extLst>
                  <a:ext uri="{FF2B5EF4-FFF2-40B4-BE49-F238E27FC236}">
                    <a16:creationId xmlns:a16="http://schemas.microsoft.com/office/drawing/2014/main" id="{7292DB3D-3F82-C7D8-3E3D-DB8494B9DE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0369" y="4222431"/>
                <a:ext cx="240792" cy="240792"/>
              </a:xfrm>
              <a:custGeom>
                <a:avLst/>
                <a:gdLst>
                  <a:gd name="T0" fmla="*/ 774 w 830"/>
                  <a:gd name="T1" fmla="*/ 207 h 830"/>
                  <a:gd name="T2" fmla="*/ 623 w 830"/>
                  <a:gd name="T3" fmla="*/ 56 h 830"/>
                  <a:gd name="T4" fmla="*/ 415 w 830"/>
                  <a:gd name="T5" fmla="*/ 0 h 830"/>
                  <a:gd name="T6" fmla="*/ 207 w 830"/>
                  <a:gd name="T7" fmla="*/ 56 h 830"/>
                  <a:gd name="T8" fmla="*/ 56 w 830"/>
                  <a:gd name="T9" fmla="*/ 207 h 830"/>
                  <a:gd name="T10" fmla="*/ 0 w 830"/>
                  <a:gd name="T11" fmla="*/ 415 h 830"/>
                  <a:gd name="T12" fmla="*/ 56 w 830"/>
                  <a:gd name="T13" fmla="*/ 623 h 830"/>
                  <a:gd name="T14" fmla="*/ 207 w 830"/>
                  <a:gd name="T15" fmla="*/ 774 h 830"/>
                  <a:gd name="T16" fmla="*/ 415 w 830"/>
                  <a:gd name="T17" fmla="*/ 830 h 830"/>
                  <a:gd name="T18" fmla="*/ 623 w 830"/>
                  <a:gd name="T19" fmla="*/ 774 h 830"/>
                  <a:gd name="T20" fmla="*/ 774 w 830"/>
                  <a:gd name="T21" fmla="*/ 623 h 830"/>
                  <a:gd name="T22" fmla="*/ 830 w 830"/>
                  <a:gd name="T23" fmla="*/ 415 h 830"/>
                  <a:gd name="T24" fmla="*/ 774 w 830"/>
                  <a:gd name="T25" fmla="*/ 207 h 830"/>
                  <a:gd name="T26" fmla="*/ 684 w 830"/>
                  <a:gd name="T27" fmla="*/ 439 h 830"/>
                  <a:gd name="T28" fmla="*/ 635 w 830"/>
                  <a:gd name="T29" fmla="*/ 489 h 830"/>
                  <a:gd name="T30" fmla="*/ 440 w 830"/>
                  <a:gd name="T31" fmla="*/ 684 h 830"/>
                  <a:gd name="T32" fmla="*/ 415 w 830"/>
                  <a:gd name="T33" fmla="*/ 694 h 830"/>
                  <a:gd name="T34" fmla="*/ 391 w 830"/>
                  <a:gd name="T35" fmla="*/ 684 h 830"/>
                  <a:gd name="T36" fmla="*/ 342 w 830"/>
                  <a:gd name="T37" fmla="*/ 635 h 830"/>
                  <a:gd name="T38" fmla="*/ 332 w 830"/>
                  <a:gd name="T39" fmla="*/ 611 h 830"/>
                  <a:gd name="T40" fmla="*/ 342 w 830"/>
                  <a:gd name="T41" fmla="*/ 586 h 830"/>
                  <a:gd name="T42" fmla="*/ 444 w 830"/>
                  <a:gd name="T43" fmla="*/ 484 h 830"/>
                  <a:gd name="T44" fmla="*/ 173 w 830"/>
                  <a:gd name="T45" fmla="*/ 484 h 830"/>
                  <a:gd name="T46" fmla="*/ 148 w 830"/>
                  <a:gd name="T47" fmla="*/ 474 h 830"/>
                  <a:gd name="T48" fmla="*/ 138 w 830"/>
                  <a:gd name="T49" fmla="*/ 450 h 830"/>
                  <a:gd name="T50" fmla="*/ 138 w 830"/>
                  <a:gd name="T51" fmla="*/ 380 h 830"/>
                  <a:gd name="T52" fmla="*/ 148 w 830"/>
                  <a:gd name="T53" fmla="*/ 356 h 830"/>
                  <a:gd name="T54" fmla="*/ 173 w 830"/>
                  <a:gd name="T55" fmla="*/ 346 h 830"/>
                  <a:gd name="T56" fmla="*/ 444 w 830"/>
                  <a:gd name="T57" fmla="*/ 346 h 830"/>
                  <a:gd name="T58" fmla="*/ 342 w 830"/>
                  <a:gd name="T59" fmla="*/ 244 h 830"/>
                  <a:gd name="T60" fmla="*/ 332 w 830"/>
                  <a:gd name="T61" fmla="*/ 219 h 830"/>
                  <a:gd name="T62" fmla="*/ 342 w 830"/>
                  <a:gd name="T63" fmla="*/ 195 h 830"/>
                  <a:gd name="T64" fmla="*/ 391 w 830"/>
                  <a:gd name="T65" fmla="*/ 146 h 830"/>
                  <a:gd name="T66" fmla="*/ 415 w 830"/>
                  <a:gd name="T67" fmla="*/ 136 h 830"/>
                  <a:gd name="T68" fmla="*/ 440 w 830"/>
                  <a:gd name="T69" fmla="*/ 146 h 830"/>
                  <a:gd name="T70" fmla="*/ 635 w 830"/>
                  <a:gd name="T71" fmla="*/ 342 h 830"/>
                  <a:gd name="T72" fmla="*/ 684 w 830"/>
                  <a:gd name="T73" fmla="*/ 391 h 830"/>
                  <a:gd name="T74" fmla="*/ 694 w 830"/>
                  <a:gd name="T75" fmla="*/ 415 h 830"/>
                  <a:gd name="T76" fmla="*/ 684 w 830"/>
                  <a:gd name="T77" fmla="*/ 439 h 8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30" h="830">
                    <a:moveTo>
                      <a:pt x="774" y="207"/>
                    </a:moveTo>
                    <a:cubicBezTo>
                      <a:pt x="737" y="143"/>
                      <a:pt x="687" y="93"/>
                      <a:pt x="623" y="56"/>
                    </a:cubicBezTo>
                    <a:cubicBezTo>
                      <a:pt x="560" y="19"/>
                      <a:pt x="490" y="0"/>
                      <a:pt x="415" y="0"/>
                    </a:cubicBezTo>
                    <a:cubicBezTo>
                      <a:pt x="340" y="0"/>
                      <a:pt x="270" y="19"/>
                      <a:pt x="207" y="56"/>
                    </a:cubicBezTo>
                    <a:cubicBezTo>
                      <a:pt x="143" y="93"/>
                      <a:pt x="93" y="143"/>
                      <a:pt x="56" y="207"/>
                    </a:cubicBezTo>
                    <a:cubicBezTo>
                      <a:pt x="18" y="270"/>
                      <a:pt x="0" y="340"/>
                      <a:pt x="0" y="415"/>
                    </a:cubicBezTo>
                    <a:cubicBezTo>
                      <a:pt x="0" y="490"/>
                      <a:pt x="18" y="560"/>
                      <a:pt x="56" y="623"/>
                    </a:cubicBezTo>
                    <a:cubicBezTo>
                      <a:pt x="93" y="687"/>
                      <a:pt x="143" y="737"/>
                      <a:pt x="207" y="774"/>
                    </a:cubicBezTo>
                    <a:cubicBezTo>
                      <a:pt x="270" y="811"/>
                      <a:pt x="340" y="830"/>
                      <a:pt x="415" y="830"/>
                    </a:cubicBezTo>
                    <a:cubicBezTo>
                      <a:pt x="490" y="830"/>
                      <a:pt x="560" y="811"/>
                      <a:pt x="623" y="774"/>
                    </a:cubicBezTo>
                    <a:cubicBezTo>
                      <a:pt x="687" y="737"/>
                      <a:pt x="737" y="687"/>
                      <a:pt x="774" y="623"/>
                    </a:cubicBezTo>
                    <a:cubicBezTo>
                      <a:pt x="811" y="560"/>
                      <a:pt x="830" y="490"/>
                      <a:pt x="830" y="415"/>
                    </a:cubicBezTo>
                    <a:cubicBezTo>
                      <a:pt x="830" y="340"/>
                      <a:pt x="811" y="270"/>
                      <a:pt x="774" y="207"/>
                    </a:cubicBezTo>
                    <a:close/>
                    <a:moveTo>
                      <a:pt x="684" y="439"/>
                    </a:moveTo>
                    <a:lnTo>
                      <a:pt x="635" y="489"/>
                    </a:lnTo>
                    <a:lnTo>
                      <a:pt x="440" y="684"/>
                    </a:lnTo>
                    <a:cubicBezTo>
                      <a:pt x="433" y="691"/>
                      <a:pt x="425" y="694"/>
                      <a:pt x="415" y="694"/>
                    </a:cubicBezTo>
                    <a:cubicBezTo>
                      <a:pt x="406" y="694"/>
                      <a:pt x="398" y="691"/>
                      <a:pt x="391" y="684"/>
                    </a:cubicBezTo>
                    <a:lnTo>
                      <a:pt x="342" y="635"/>
                    </a:lnTo>
                    <a:cubicBezTo>
                      <a:pt x="335" y="628"/>
                      <a:pt x="332" y="620"/>
                      <a:pt x="332" y="611"/>
                    </a:cubicBezTo>
                    <a:cubicBezTo>
                      <a:pt x="332" y="601"/>
                      <a:pt x="335" y="593"/>
                      <a:pt x="342" y="586"/>
                    </a:cubicBezTo>
                    <a:lnTo>
                      <a:pt x="444" y="484"/>
                    </a:lnTo>
                    <a:lnTo>
                      <a:pt x="173" y="484"/>
                    </a:lnTo>
                    <a:cubicBezTo>
                      <a:pt x="163" y="484"/>
                      <a:pt x="155" y="481"/>
                      <a:pt x="148" y="474"/>
                    </a:cubicBezTo>
                    <a:cubicBezTo>
                      <a:pt x="142" y="467"/>
                      <a:pt x="138" y="459"/>
                      <a:pt x="138" y="450"/>
                    </a:cubicBezTo>
                    <a:lnTo>
                      <a:pt x="138" y="380"/>
                    </a:lnTo>
                    <a:cubicBezTo>
                      <a:pt x="138" y="371"/>
                      <a:pt x="142" y="363"/>
                      <a:pt x="148" y="356"/>
                    </a:cubicBezTo>
                    <a:cubicBezTo>
                      <a:pt x="155" y="349"/>
                      <a:pt x="163" y="346"/>
                      <a:pt x="173" y="346"/>
                    </a:cubicBezTo>
                    <a:lnTo>
                      <a:pt x="444" y="346"/>
                    </a:lnTo>
                    <a:lnTo>
                      <a:pt x="342" y="244"/>
                    </a:lnTo>
                    <a:cubicBezTo>
                      <a:pt x="335" y="237"/>
                      <a:pt x="332" y="229"/>
                      <a:pt x="332" y="219"/>
                    </a:cubicBezTo>
                    <a:cubicBezTo>
                      <a:pt x="332" y="210"/>
                      <a:pt x="335" y="202"/>
                      <a:pt x="342" y="195"/>
                    </a:cubicBezTo>
                    <a:lnTo>
                      <a:pt x="391" y="146"/>
                    </a:lnTo>
                    <a:cubicBezTo>
                      <a:pt x="398" y="139"/>
                      <a:pt x="406" y="136"/>
                      <a:pt x="415" y="136"/>
                    </a:cubicBezTo>
                    <a:cubicBezTo>
                      <a:pt x="425" y="136"/>
                      <a:pt x="433" y="139"/>
                      <a:pt x="440" y="146"/>
                    </a:cubicBezTo>
                    <a:lnTo>
                      <a:pt x="635" y="342"/>
                    </a:lnTo>
                    <a:lnTo>
                      <a:pt x="684" y="391"/>
                    </a:lnTo>
                    <a:cubicBezTo>
                      <a:pt x="691" y="397"/>
                      <a:pt x="694" y="405"/>
                      <a:pt x="694" y="415"/>
                    </a:cubicBezTo>
                    <a:cubicBezTo>
                      <a:pt x="694" y="425"/>
                      <a:pt x="691" y="433"/>
                      <a:pt x="684" y="439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utiger LT Com 45 Light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140F9FD-E8DC-3D26-2830-0C3DAEB05B4C}"/>
                </a:ext>
              </a:extLst>
            </p:cNvPr>
            <p:cNvGrpSpPr/>
            <p:nvPr/>
          </p:nvGrpSpPr>
          <p:grpSpPr>
            <a:xfrm>
              <a:off x="285752" y="3546745"/>
              <a:ext cx="3963957" cy="461666"/>
              <a:chOff x="381002" y="4728992"/>
              <a:chExt cx="5285277" cy="615554"/>
            </a:xfrm>
          </p:grpSpPr>
          <p:sp>
            <p:nvSpPr>
              <p:cNvPr id="42" name="Rectangle: Top Corners Rounded 41">
                <a:extLst>
                  <a:ext uri="{FF2B5EF4-FFF2-40B4-BE49-F238E27FC236}">
                    <a16:creationId xmlns:a16="http://schemas.microsoft.com/office/drawing/2014/main" id="{DA776930-2CE1-C352-2A37-2283E7860124}"/>
                  </a:ext>
                </a:extLst>
              </p:cNvPr>
              <p:cNvSpPr/>
              <p:nvPr/>
            </p:nvSpPr>
            <p:spPr>
              <a:xfrm rot="5400000" flipH="1">
                <a:off x="2799680" y="2729837"/>
                <a:ext cx="573689" cy="4572000"/>
              </a:xfrm>
              <a:prstGeom prst="round2Same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LT Com 45 Light"/>
                  <a:ea typeface="+mn-ea"/>
                  <a:cs typeface="+mn-cs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A264764-631D-F25E-7537-233071FA56EA}"/>
                  </a:ext>
                </a:extLst>
              </p:cNvPr>
              <p:cNvSpPr txBox="1"/>
              <p:nvPr/>
            </p:nvSpPr>
            <p:spPr>
              <a:xfrm>
                <a:off x="800527" y="4728993"/>
                <a:ext cx="4865752" cy="6155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1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900"/>
                  </a:spcAft>
                  <a:buClr>
                    <a:srgbClr val="70AD47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Poppins" panose="00000500000000000000" pitchFamily="2" charset="0"/>
                    <a:cs typeface="Poppins" panose="00000500000000000000" pitchFamily="2" charset="0"/>
                    <a:sym typeface="Wingdings" panose="05000000000000000000" pitchFamily="2" charset="2"/>
                  </a:rPr>
                  <a:t>Oportunidad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Poppins" panose="00000500000000000000" pitchFamily="2" charset="0"/>
                    <a:cs typeface="Poppins" panose="00000500000000000000" pitchFamily="2" charset="0"/>
                    <a:sym typeface="Wingdings" panose="05000000000000000000" pitchFamily="2" charset="2"/>
                  </a:rPr>
                  <a:t> para </a:t>
                </a:r>
                <a:r>
                  <a:rPr kumimoji="0" lang="en-US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Poppins" panose="00000500000000000000" pitchFamily="2" charset="0"/>
                    <a:cs typeface="Poppins" panose="00000500000000000000" pitchFamily="2" charset="0"/>
                    <a:sym typeface="Wingdings" panose="05000000000000000000" pitchFamily="2" charset="2"/>
                  </a:rPr>
                  <a:t>expresar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Poppins" panose="00000500000000000000" pitchFamily="2" charset="0"/>
                    <a:cs typeface="Poppins" panose="00000500000000000000" pitchFamily="2" charset="0"/>
                    <a:sym typeface="Wingdings" panose="05000000000000000000" pitchFamily="2" charset="2"/>
                  </a:rPr>
                  <a:t> </a:t>
                </a:r>
                <a:r>
                  <a:rPr kumimoji="0" lang="en-US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Poppins" panose="00000500000000000000" pitchFamily="2" charset="0"/>
                    <a:cs typeface="Poppins" panose="00000500000000000000" pitchFamily="2" charset="0"/>
                    <a:sym typeface="Wingdings" panose="05000000000000000000" pitchFamily="2" charset="2"/>
                  </a:rPr>
                  <a:t>preferencias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Poppins" panose="00000500000000000000" pitchFamily="2" charset="0"/>
                    <a:cs typeface="Poppins" panose="00000500000000000000" pitchFamily="2" charset="0"/>
                    <a:sym typeface="Wingdings" panose="05000000000000000000" pitchFamily="2" charset="2"/>
                  </a:rPr>
                  <a:t> </a:t>
                </a:r>
                <a:r>
                  <a:rPr kumimoji="0" lang="en-US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Poppins" panose="00000500000000000000" pitchFamily="2" charset="0"/>
                    <a:cs typeface="Poppins" panose="00000500000000000000" pitchFamily="2" charset="0"/>
                    <a:sym typeface="Wingdings" panose="05000000000000000000" pitchFamily="2" charset="2"/>
                  </a:rPr>
                  <a:t>comportamentales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cs typeface="Poppins" panose="00000500000000000000" pitchFamily="2" charset="0"/>
                  <a:sym typeface="Wingdings" panose="05000000000000000000" pitchFamily="2" charset="2"/>
                </a:endParaRPr>
              </a:p>
            </p:txBody>
          </p:sp>
          <p:sp>
            <p:nvSpPr>
              <p:cNvPr id="44" name="Rectangle: Top Corners Rounded 43">
                <a:extLst>
                  <a:ext uri="{FF2B5EF4-FFF2-40B4-BE49-F238E27FC236}">
                    <a16:creationId xmlns:a16="http://schemas.microsoft.com/office/drawing/2014/main" id="{6DB86758-03B3-AAE8-9022-88CC38E198E4}"/>
                  </a:ext>
                </a:extLst>
              </p:cNvPr>
              <p:cNvSpPr/>
              <p:nvPr/>
            </p:nvSpPr>
            <p:spPr>
              <a:xfrm rot="16200000">
                <a:off x="303921" y="4806074"/>
                <a:ext cx="573687" cy="419525"/>
              </a:xfrm>
              <a:prstGeom prst="round2SameRect">
                <a:avLst/>
              </a:prstGeom>
              <a:solidFill>
                <a:srgbClr val="66BC2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LT Com 45 Light"/>
                  <a:ea typeface="+mn-ea"/>
                  <a:cs typeface="+mn-cs"/>
                </a:endParaRPr>
              </a:p>
            </p:txBody>
          </p:sp>
          <p:sp>
            <p:nvSpPr>
              <p:cNvPr id="45" name="Freeform 40">
                <a:extLst>
                  <a:ext uri="{FF2B5EF4-FFF2-40B4-BE49-F238E27FC236}">
                    <a16:creationId xmlns:a16="http://schemas.microsoft.com/office/drawing/2014/main" id="{AEBD41B8-1D75-197D-965F-68727E5442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0369" y="4813886"/>
                <a:ext cx="240792" cy="240792"/>
              </a:xfrm>
              <a:custGeom>
                <a:avLst/>
                <a:gdLst>
                  <a:gd name="T0" fmla="*/ 774 w 830"/>
                  <a:gd name="T1" fmla="*/ 207 h 830"/>
                  <a:gd name="T2" fmla="*/ 623 w 830"/>
                  <a:gd name="T3" fmla="*/ 56 h 830"/>
                  <a:gd name="T4" fmla="*/ 415 w 830"/>
                  <a:gd name="T5" fmla="*/ 0 h 830"/>
                  <a:gd name="T6" fmla="*/ 207 w 830"/>
                  <a:gd name="T7" fmla="*/ 56 h 830"/>
                  <a:gd name="T8" fmla="*/ 56 w 830"/>
                  <a:gd name="T9" fmla="*/ 207 h 830"/>
                  <a:gd name="T10" fmla="*/ 0 w 830"/>
                  <a:gd name="T11" fmla="*/ 415 h 830"/>
                  <a:gd name="T12" fmla="*/ 56 w 830"/>
                  <a:gd name="T13" fmla="*/ 623 h 830"/>
                  <a:gd name="T14" fmla="*/ 207 w 830"/>
                  <a:gd name="T15" fmla="*/ 774 h 830"/>
                  <a:gd name="T16" fmla="*/ 415 w 830"/>
                  <a:gd name="T17" fmla="*/ 830 h 830"/>
                  <a:gd name="T18" fmla="*/ 623 w 830"/>
                  <a:gd name="T19" fmla="*/ 774 h 830"/>
                  <a:gd name="T20" fmla="*/ 774 w 830"/>
                  <a:gd name="T21" fmla="*/ 623 h 830"/>
                  <a:gd name="T22" fmla="*/ 830 w 830"/>
                  <a:gd name="T23" fmla="*/ 415 h 830"/>
                  <a:gd name="T24" fmla="*/ 774 w 830"/>
                  <a:gd name="T25" fmla="*/ 207 h 830"/>
                  <a:gd name="T26" fmla="*/ 684 w 830"/>
                  <a:gd name="T27" fmla="*/ 439 h 830"/>
                  <a:gd name="T28" fmla="*/ 635 w 830"/>
                  <a:gd name="T29" fmla="*/ 489 h 830"/>
                  <a:gd name="T30" fmla="*/ 440 w 830"/>
                  <a:gd name="T31" fmla="*/ 684 h 830"/>
                  <a:gd name="T32" fmla="*/ 415 w 830"/>
                  <a:gd name="T33" fmla="*/ 694 h 830"/>
                  <a:gd name="T34" fmla="*/ 391 w 830"/>
                  <a:gd name="T35" fmla="*/ 684 h 830"/>
                  <a:gd name="T36" fmla="*/ 342 w 830"/>
                  <a:gd name="T37" fmla="*/ 635 h 830"/>
                  <a:gd name="T38" fmla="*/ 332 w 830"/>
                  <a:gd name="T39" fmla="*/ 611 h 830"/>
                  <a:gd name="T40" fmla="*/ 342 w 830"/>
                  <a:gd name="T41" fmla="*/ 586 h 830"/>
                  <a:gd name="T42" fmla="*/ 444 w 830"/>
                  <a:gd name="T43" fmla="*/ 484 h 830"/>
                  <a:gd name="T44" fmla="*/ 173 w 830"/>
                  <a:gd name="T45" fmla="*/ 484 h 830"/>
                  <a:gd name="T46" fmla="*/ 148 w 830"/>
                  <a:gd name="T47" fmla="*/ 474 h 830"/>
                  <a:gd name="T48" fmla="*/ 138 w 830"/>
                  <a:gd name="T49" fmla="*/ 450 h 830"/>
                  <a:gd name="T50" fmla="*/ 138 w 830"/>
                  <a:gd name="T51" fmla="*/ 380 h 830"/>
                  <a:gd name="T52" fmla="*/ 148 w 830"/>
                  <a:gd name="T53" fmla="*/ 356 h 830"/>
                  <a:gd name="T54" fmla="*/ 173 w 830"/>
                  <a:gd name="T55" fmla="*/ 346 h 830"/>
                  <a:gd name="T56" fmla="*/ 444 w 830"/>
                  <a:gd name="T57" fmla="*/ 346 h 830"/>
                  <a:gd name="T58" fmla="*/ 342 w 830"/>
                  <a:gd name="T59" fmla="*/ 244 h 830"/>
                  <a:gd name="T60" fmla="*/ 332 w 830"/>
                  <a:gd name="T61" fmla="*/ 219 h 830"/>
                  <a:gd name="T62" fmla="*/ 342 w 830"/>
                  <a:gd name="T63" fmla="*/ 195 h 830"/>
                  <a:gd name="T64" fmla="*/ 391 w 830"/>
                  <a:gd name="T65" fmla="*/ 146 h 830"/>
                  <a:gd name="T66" fmla="*/ 415 w 830"/>
                  <a:gd name="T67" fmla="*/ 136 h 830"/>
                  <a:gd name="T68" fmla="*/ 440 w 830"/>
                  <a:gd name="T69" fmla="*/ 146 h 830"/>
                  <a:gd name="T70" fmla="*/ 635 w 830"/>
                  <a:gd name="T71" fmla="*/ 342 h 830"/>
                  <a:gd name="T72" fmla="*/ 684 w 830"/>
                  <a:gd name="T73" fmla="*/ 391 h 830"/>
                  <a:gd name="T74" fmla="*/ 694 w 830"/>
                  <a:gd name="T75" fmla="*/ 415 h 830"/>
                  <a:gd name="T76" fmla="*/ 684 w 830"/>
                  <a:gd name="T77" fmla="*/ 439 h 8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30" h="830">
                    <a:moveTo>
                      <a:pt x="774" y="207"/>
                    </a:moveTo>
                    <a:cubicBezTo>
                      <a:pt x="737" y="143"/>
                      <a:pt x="687" y="93"/>
                      <a:pt x="623" y="56"/>
                    </a:cubicBezTo>
                    <a:cubicBezTo>
                      <a:pt x="560" y="19"/>
                      <a:pt x="490" y="0"/>
                      <a:pt x="415" y="0"/>
                    </a:cubicBezTo>
                    <a:cubicBezTo>
                      <a:pt x="340" y="0"/>
                      <a:pt x="270" y="19"/>
                      <a:pt x="207" y="56"/>
                    </a:cubicBezTo>
                    <a:cubicBezTo>
                      <a:pt x="143" y="93"/>
                      <a:pt x="93" y="143"/>
                      <a:pt x="56" y="207"/>
                    </a:cubicBezTo>
                    <a:cubicBezTo>
                      <a:pt x="18" y="270"/>
                      <a:pt x="0" y="340"/>
                      <a:pt x="0" y="415"/>
                    </a:cubicBezTo>
                    <a:cubicBezTo>
                      <a:pt x="0" y="490"/>
                      <a:pt x="18" y="560"/>
                      <a:pt x="56" y="623"/>
                    </a:cubicBezTo>
                    <a:cubicBezTo>
                      <a:pt x="93" y="687"/>
                      <a:pt x="143" y="737"/>
                      <a:pt x="207" y="774"/>
                    </a:cubicBezTo>
                    <a:cubicBezTo>
                      <a:pt x="270" y="811"/>
                      <a:pt x="340" y="830"/>
                      <a:pt x="415" y="830"/>
                    </a:cubicBezTo>
                    <a:cubicBezTo>
                      <a:pt x="490" y="830"/>
                      <a:pt x="560" y="811"/>
                      <a:pt x="623" y="774"/>
                    </a:cubicBezTo>
                    <a:cubicBezTo>
                      <a:pt x="687" y="737"/>
                      <a:pt x="737" y="687"/>
                      <a:pt x="774" y="623"/>
                    </a:cubicBezTo>
                    <a:cubicBezTo>
                      <a:pt x="811" y="560"/>
                      <a:pt x="830" y="490"/>
                      <a:pt x="830" y="415"/>
                    </a:cubicBezTo>
                    <a:cubicBezTo>
                      <a:pt x="830" y="340"/>
                      <a:pt x="811" y="270"/>
                      <a:pt x="774" y="207"/>
                    </a:cubicBezTo>
                    <a:close/>
                    <a:moveTo>
                      <a:pt x="684" y="439"/>
                    </a:moveTo>
                    <a:lnTo>
                      <a:pt x="635" y="489"/>
                    </a:lnTo>
                    <a:lnTo>
                      <a:pt x="440" y="684"/>
                    </a:lnTo>
                    <a:cubicBezTo>
                      <a:pt x="433" y="691"/>
                      <a:pt x="425" y="694"/>
                      <a:pt x="415" y="694"/>
                    </a:cubicBezTo>
                    <a:cubicBezTo>
                      <a:pt x="406" y="694"/>
                      <a:pt x="398" y="691"/>
                      <a:pt x="391" y="684"/>
                    </a:cubicBezTo>
                    <a:lnTo>
                      <a:pt x="342" y="635"/>
                    </a:lnTo>
                    <a:cubicBezTo>
                      <a:pt x="335" y="628"/>
                      <a:pt x="332" y="620"/>
                      <a:pt x="332" y="611"/>
                    </a:cubicBezTo>
                    <a:cubicBezTo>
                      <a:pt x="332" y="601"/>
                      <a:pt x="335" y="593"/>
                      <a:pt x="342" y="586"/>
                    </a:cubicBezTo>
                    <a:lnTo>
                      <a:pt x="444" y="484"/>
                    </a:lnTo>
                    <a:lnTo>
                      <a:pt x="173" y="484"/>
                    </a:lnTo>
                    <a:cubicBezTo>
                      <a:pt x="163" y="484"/>
                      <a:pt x="155" y="481"/>
                      <a:pt x="148" y="474"/>
                    </a:cubicBezTo>
                    <a:cubicBezTo>
                      <a:pt x="142" y="467"/>
                      <a:pt x="138" y="459"/>
                      <a:pt x="138" y="450"/>
                    </a:cubicBezTo>
                    <a:lnTo>
                      <a:pt x="138" y="380"/>
                    </a:lnTo>
                    <a:cubicBezTo>
                      <a:pt x="138" y="371"/>
                      <a:pt x="142" y="363"/>
                      <a:pt x="148" y="356"/>
                    </a:cubicBezTo>
                    <a:cubicBezTo>
                      <a:pt x="155" y="349"/>
                      <a:pt x="163" y="346"/>
                      <a:pt x="173" y="346"/>
                    </a:cubicBezTo>
                    <a:lnTo>
                      <a:pt x="444" y="346"/>
                    </a:lnTo>
                    <a:lnTo>
                      <a:pt x="342" y="244"/>
                    </a:lnTo>
                    <a:cubicBezTo>
                      <a:pt x="335" y="237"/>
                      <a:pt x="332" y="229"/>
                      <a:pt x="332" y="219"/>
                    </a:cubicBezTo>
                    <a:cubicBezTo>
                      <a:pt x="332" y="210"/>
                      <a:pt x="335" y="202"/>
                      <a:pt x="342" y="195"/>
                    </a:cubicBezTo>
                    <a:lnTo>
                      <a:pt x="391" y="146"/>
                    </a:lnTo>
                    <a:cubicBezTo>
                      <a:pt x="398" y="139"/>
                      <a:pt x="406" y="136"/>
                      <a:pt x="415" y="136"/>
                    </a:cubicBezTo>
                    <a:cubicBezTo>
                      <a:pt x="425" y="136"/>
                      <a:pt x="433" y="139"/>
                      <a:pt x="440" y="146"/>
                    </a:cubicBezTo>
                    <a:lnTo>
                      <a:pt x="635" y="342"/>
                    </a:lnTo>
                    <a:lnTo>
                      <a:pt x="684" y="391"/>
                    </a:lnTo>
                    <a:cubicBezTo>
                      <a:pt x="691" y="397"/>
                      <a:pt x="694" y="405"/>
                      <a:pt x="694" y="415"/>
                    </a:cubicBezTo>
                    <a:cubicBezTo>
                      <a:pt x="694" y="425"/>
                      <a:pt x="691" y="433"/>
                      <a:pt x="684" y="439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utiger LT Com 45 Light"/>
                </a:endParaRPr>
              </a:p>
            </p:txBody>
          </p:sp>
        </p:grpSp>
      </p:grpSp>
      <p:graphicFrame>
        <p:nvGraphicFramePr>
          <p:cNvPr id="54" name="Object 53">
            <a:extLst>
              <a:ext uri="{FF2B5EF4-FFF2-40B4-BE49-F238E27FC236}">
                <a16:creationId xmlns:a16="http://schemas.microsoft.com/office/drawing/2014/main" id="{38AC1EFC-7D8E-658F-20DD-6A44CCB138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4670875"/>
              </p:ext>
            </p:extLst>
          </p:nvPr>
        </p:nvGraphicFramePr>
        <p:xfrm>
          <a:off x="4588768" y="1687118"/>
          <a:ext cx="4470560" cy="2908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936890" imgH="3875548" progId="Word.Document.12">
                  <p:embed/>
                </p:oleObj>
              </mc:Choice>
              <mc:Fallback>
                <p:oleObj name="Document" r:id="rId3" imgW="5936890" imgH="3875548" progId="Word.Document.12">
                  <p:embed/>
                  <p:pic>
                    <p:nvPicPr>
                      <p:cNvPr id="54" name="Object 53">
                        <a:extLst>
                          <a:ext uri="{FF2B5EF4-FFF2-40B4-BE49-F238E27FC236}">
                            <a16:creationId xmlns:a16="http://schemas.microsoft.com/office/drawing/2014/main" id="{38AC1EFC-7D8E-658F-20DD-6A44CCB138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88768" y="1687118"/>
                        <a:ext cx="4470560" cy="29087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5" name="Picture 2">
            <a:extLst>
              <a:ext uri="{FF2B5EF4-FFF2-40B4-BE49-F238E27FC236}">
                <a16:creationId xmlns:a16="http://schemas.microsoft.com/office/drawing/2014/main" id="{BA9F117A-734D-DD06-6B89-9A383582F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645" y="65963"/>
            <a:ext cx="1636683" cy="16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814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26404BA4-EAA5-CBB7-5528-7472CE53A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576" y="97914"/>
            <a:ext cx="1636683" cy="16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7136165-ED11-05B4-321B-340C38A55EAE}"/>
              </a:ext>
            </a:extLst>
          </p:cNvPr>
          <p:cNvGrpSpPr/>
          <p:nvPr/>
        </p:nvGrpSpPr>
        <p:grpSpPr>
          <a:xfrm>
            <a:off x="384823" y="1108751"/>
            <a:ext cx="1798042" cy="2366338"/>
            <a:chOff x="359516" y="2056466"/>
            <a:chExt cx="2397389" cy="3155117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366330B-35B6-EBD0-8057-0F2D8AA5BC67}"/>
                </a:ext>
              </a:extLst>
            </p:cNvPr>
            <p:cNvSpPr/>
            <p:nvPr/>
          </p:nvSpPr>
          <p:spPr>
            <a:xfrm rot="4911907">
              <a:off x="-19348" y="2435330"/>
              <a:ext cx="3155117" cy="2397389"/>
            </a:xfrm>
            <a:custGeom>
              <a:avLst/>
              <a:gdLst>
                <a:gd name="connsiteX0" fmla="*/ 0 w 3943897"/>
                <a:gd name="connsiteY0" fmla="*/ 439347 h 2996736"/>
                <a:gd name="connsiteX1" fmla="*/ 732247 w 3943897"/>
                <a:gd name="connsiteY1" fmla="*/ 0 h 2996736"/>
                <a:gd name="connsiteX2" fmla="*/ 1443743 w 3943897"/>
                <a:gd name="connsiteY2" fmla="*/ 426897 h 2996736"/>
                <a:gd name="connsiteX3" fmla="*/ 1451467 w 3943897"/>
                <a:gd name="connsiteY3" fmla="*/ 497030 h 2996736"/>
                <a:gd name="connsiteX4" fmla="*/ 1460576 w 3943897"/>
                <a:gd name="connsiteY4" fmla="*/ 539999 h 2996736"/>
                <a:gd name="connsiteX5" fmla="*/ 1460576 w 3943897"/>
                <a:gd name="connsiteY5" fmla="*/ 539999 h 2996736"/>
                <a:gd name="connsiteX6" fmla="*/ 1477029 w 3943897"/>
                <a:gd name="connsiteY6" fmla="*/ 617623 h 2996736"/>
                <a:gd name="connsiteX7" fmla="*/ 2517435 w 3943897"/>
                <a:gd name="connsiteY7" fmla="*/ 1543714 h 2996736"/>
                <a:gd name="connsiteX8" fmla="*/ 3351562 w 3943897"/>
                <a:gd name="connsiteY8" fmla="*/ 1372298 h 2996736"/>
                <a:gd name="connsiteX9" fmla="*/ 3445802 w 3943897"/>
                <a:gd name="connsiteY9" fmla="*/ 1308418 h 2996736"/>
                <a:gd name="connsiteX10" fmla="*/ 3279982 w 3943897"/>
                <a:gd name="connsiteY10" fmla="*/ 2144600 h 2996736"/>
                <a:gd name="connsiteX11" fmla="*/ 3943897 w 3943897"/>
                <a:gd name="connsiteY11" fmla="*/ 2687797 h 2996736"/>
                <a:gd name="connsiteX12" fmla="*/ 3873326 w 3943897"/>
                <a:gd name="connsiteY12" fmla="*/ 2726360 h 2996736"/>
                <a:gd name="connsiteX13" fmla="*/ 2313670 w 3943897"/>
                <a:gd name="connsiteY13" fmla="*/ 2969224 h 2996736"/>
                <a:gd name="connsiteX14" fmla="*/ 29452 w 3943897"/>
                <a:gd name="connsiteY14" fmla="*/ 726326 h 2996736"/>
                <a:gd name="connsiteX15" fmla="*/ 8930 w 3943897"/>
                <a:gd name="connsiteY15" fmla="*/ 539998 h 2996736"/>
                <a:gd name="connsiteX16" fmla="*/ 8930 w 3943897"/>
                <a:gd name="connsiteY16" fmla="*/ 539998 h 2996736"/>
                <a:gd name="connsiteX17" fmla="*/ 203 w 3943897"/>
                <a:gd name="connsiteY17" fmla="*/ 460763 h 2996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43897" h="2996736">
                  <a:moveTo>
                    <a:pt x="0" y="439347"/>
                  </a:moveTo>
                  <a:lnTo>
                    <a:pt x="732247" y="0"/>
                  </a:lnTo>
                  <a:lnTo>
                    <a:pt x="1443743" y="426897"/>
                  </a:lnTo>
                  <a:lnTo>
                    <a:pt x="1451467" y="497030"/>
                  </a:lnTo>
                  <a:lnTo>
                    <a:pt x="1460576" y="539999"/>
                  </a:lnTo>
                  <a:lnTo>
                    <a:pt x="1460576" y="539999"/>
                  </a:lnTo>
                  <a:lnTo>
                    <a:pt x="1477029" y="617623"/>
                  </a:lnTo>
                  <a:cubicBezTo>
                    <a:pt x="1602390" y="1092372"/>
                    <a:pt x="2000778" y="1469862"/>
                    <a:pt x="2517435" y="1543714"/>
                  </a:cubicBezTo>
                  <a:cubicBezTo>
                    <a:pt x="2818819" y="1586794"/>
                    <a:pt x="3110516" y="1519416"/>
                    <a:pt x="3351562" y="1372298"/>
                  </a:cubicBezTo>
                  <a:lnTo>
                    <a:pt x="3445802" y="1308418"/>
                  </a:lnTo>
                  <a:lnTo>
                    <a:pt x="3279982" y="2144600"/>
                  </a:lnTo>
                  <a:lnTo>
                    <a:pt x="3943897" y="2687797"/>
                  </a:lnTo>
                  <a:lnTo>
                    <a:pt x="3873326" y="2726360"/>
                  </a:lnTo>
                  <a:cubicBezTo>
                    <a:pt x="3405544" y="2953579"/>
                    <a:pt x="2867231" y="3048352"/>
                    <a:pt x="2313670" y="2969224"/>
                  </a:cubicBezTo>
                  <a:cubicBezTo>
                    <a:pt x="1114286" y="2797782"/>
                    <a:pt x="212338" y="1862726"/>
                    <a:pt x="29452" y="726326"/>
                  </a:cubicBezTo>
                  <a:lnTo>
                    <a:pt x="8930" y="539998"/>
                  </a:lnTo>
                  <a:lnTo>
                    <a:pt x="8930" y="539998"/>
                  </a:lnTo>
                  <a:lnTo>
                    <a:pt x="203" y="460763"/>
                  </a:lnTo>
                  <a:close/>
                </a:path>
              </a:pathLst>
            </a:custGeom>
            <a:solidFill>
              <a:srgbClr val="66BC29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4B1731D-239F-3F12-6C92-9AE10836B247}"/>
                </a:ext>
              </a:extLst>
            </p:cNvPr>
            <p:cNvSpPr txBox="1"/>
            <p:nvPr/>
          </p:nvSpPr>
          <p:spPr>
            <a:xfrm rot="18059120">
              <a:off x="386567" y="2991091"/>
              <a:ext cx="1567476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LT Com 45 Light"/>
                </a:rPr>
                <a:t>Definir</a:t>
              </a: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LT Com 45 Light"/>
                </a:rPr>
                <a:t>  </a:t>
              </a: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LT Com 45 Light"/>
                </a:rPr>
                <a:t>Inputs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2D4C79-17F4-F508-618D-8F5A1091B9ED}"/>
              </a:ext>
            </a:extLst>
          </p:cNvPr>
          <p:cNvGrpSpPr/>
          <p:nvPr/>
        </p:nvGrpSpPr>
        <p:grpSpPr>
          <a:xfrm>
            <a:off x="1899727" y="897041"/>
            <a:ext cx="1705978" cy="2304809"/>
            <a:chOff x="2379388" y="1774186"/>
            <a:chExt cx="2274637" cy="307307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D70BBFC-B29D-F112-354B-ECBCA1507CF5}"/>
                </a:ext>
              </a:extLst>
            </p:cNvPr>
            <p:cNvSpPr/>
            <p:nvPr/>
          </p:nvSpPr>
          <p:spPr>
            <a:xfrm rot="4911907">
              <a:off x="1980167" y="2173407"/>
              <a:ext cx="3073079" cy="2274637"/>
            </a:xfrm>
            <a:custGeom>
              <a:avLst/>
              <a:gdLst>
                <a:gd name="connsiteX0" fmla="*/ 25264 w 3841349"/>
                <a:gd name="connsiteY0" fmla="*/ 2318283 h 2843297"/>
                <a:gd name="connsiteX1" fmla="*/ 3080156 w 3841349"/>
                <a:gd name="connsiteY1" fmla="*/ 27512 h 2843297"/>
                <a:gd name="connsiteX2" fmla="*/ 3611063 w 3841349"/>
                <a:gd name="connsiteY2" fmla="*/ 158812 h 2843297"/>
                <a:gd name="connsiteX3" fmla="*/ 3675828 w 3841349"/>
                <a:gd name="connsiteY3" fmla="*/ 185711 h 2843297"/>
                <a:gd name="connsiteX4" fmla="*/ 3675828 w 3841349"/>
                <a:gd name="connsiteY4" fmla="*/ 185711 h 2843297"/>
                <a:gd name="connsiteX5" fmla="*/ 3781161 w 3841349"/>
                <a:gd name="connsiteY5" fmla="*/ 229461 h 2843297"/>
                <a:gd name="connsiteX6" fmla="*/ 3841349 w 3841349"/>
                <a:gd name="connsiteY6" fmla="*/ 1055763 h 2843297"/>
                <a:gd name="connsiteX7" fmla="*/ 3117486 w 3841349"/>
                <a:gd name="connsiteY7" fmla="*/ 1512283 h 2843297"/>
                <a:gd name="connsiteX8" fmla="*/ 3020583 w 3841349"/>
                <a:gd name="connsiteY8" fmla="*/ 1483003 h 2843297"/>
                <a:gd name="connsiteX9" fmla="*/ 3020583 w 3841349"/>
                <a:gd name="connsiteY9" fmla="*/ 1483003 h 2843297"/>
                <a:gd name="connsiteX10" fmla="*/ 3003002 w 3841349"/>
                <a:gd name="connsiteY10" fmla="*/ 1477691 h 2843297"/>
                <a:gd name="connsiteX11" fmla="*/ 2876390 w 3841349"/>
                <a:gd name="connsiteY11" fmla="*/ 1453022 h 2843297"/>
                <a:gd name="connsiteX12" fmla="*/ 1450774 w 3841349"/>
                <a:gd name="connsiteY12" fmla="*/ 2522048 h 2843297"/>
                <a:gd name="connsiteX13" fmla="*/ 1440183 w 3841349"/>
                <a:gd name="connsiteY13" fmla="*/ 2777050 h 2843297"/>
                <a:gd name="connsiteX14" fmla="*/ 1446107 w 3841349"/>
                <a:gd name="connsiteY14" fmla="*/ 2830847 h 2843297"/>
                <a:gd name="connsiteX15" fmla="*/ 734611 w 3841349"/>
                <a:gd name="connsiteY15" fmla="*/ 2403950 h 2843297"/>
                <a:gd name="connsiteX16" fmla="*/ 2364 w 3841349"/>
                <a:gd name="connsiteY16" fmla="*/ 2843297 h 2843297"/>
                <a:gd name="connsiteX17" fmla="*/ 0 w 3841349"/>
                <a:gd name="connsiteY17" fmla="*/ 2593535 h 2843297"/>
                <a:gd name="connsiteX18" fmla="*/ 25264 w 3841349"/>
                <a:gd name="connsiteY18" fmla="*/ 2318283 h 284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841349" h="2843297">
                  <a:moveTo>
                    <a:pt x="25264" y="2318283"/>
                  </a:moveTo>
                  <a:cubicBezTo>
                    <a:pt x="236270" y="842118"/>
                    <a:pt x="1603992" y="-183495"/>
                    <a:pt x="3080156" y="27512"/>
                  </a:cubicBezTo>
                  <a:cubicBezTo>
                    <a:pt x="3264677" y="53887"/>
                    <a:pt x="3442157" y="98336"/>
                    <a:pt x="3611063" y="158812"/>
                  </a:cubicBezTo>
                  <a:lnTo>
                    <a:pt x="3675828" y="185711"/>
                  </a:lnTo>
                  <a:lnTo>
                    <a:pt x="3675828" y="185711"/>
                  </a:lnTo>
                  <a:lnTo>
                    <a:pt x="3781161" y="229461"/>
                  </a:lnTo>
                  <a:lnTo>
                    <a:pt x="3841349" y="1055763"/>
                  </a:lnTo>
                  <a:lnTo>
                    <a:pt x="3117486" y="1512283"/>
                  </a:lnTo>
                  <a:lnTo>
                    <a:pt x="3020583" y="1483003"/>
                  </a:lnTo>
                  <a:lnTo>
                    <a:pt x="3020583" y="1483003"/>
                  </a:lnTo>
                  <a:lnTo>
                    <a:pt x="3003002" y="1477691"/>
                  </a:lnTo>
                  <a:cubicBezTo>
                    <a:pt x="2961679" y="1467439"/>
                    <a:pt x="2919445" y="1459176"/>
                    <a:pt x="2876390" y="1453022"/>
                  </a:cubicBezTo>
                  <a:cubicBezTo>
                    <a:pt x="2187514" y="1354552"/>
                    <a:pt x="1549244" y="1833172"/>
                    <a:pt x="1450774" y="2522048"/>
                  </a:cubicBezTo>
                  <a:cubicBezTo>
                    <a:pt x="1438465" y="2608157"/>
                    <a:pt x="1435174" y="2693477"/>
                    <a:pt x="1440183" y="2777050"/>
                  </a:cubicBezTo>
                  <a:lnTo>
                    <a:pt x="1446107" y="2830847"/>
                  </a:lnTo>
                  <a:lnTo>
                    <a:pt x="734611" y="2403950"/>
                  </a:lnTo>
                  <a:lnTo>
                    <a:pt x="2364" y="2843297"/>
                  </a:lnTo>
                  <a:lnTo>
                    <a:pt x="0" y="2593535"/>
                  </a:lnTo>
                  <a:cubicBezTo>
                    <a:pt x="3718" y="2502379"/>
                    <a:pt x="12076" y="2410542"/>
                    <a:pt x="25264" y="2318283"/>
                  </a:cubicBezTo>
                  <a:close/>
                </a:path>
              </a:pathLst>
            </a:custGeom>
            <a:solidFill>
              <a:srgbClr val="188842">
                <a:lumMod val="75000"/>
              </a:srgbClr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807A388-A099-4726-AEF4-E0F60570E04E}"/>
                </a:ext>
              </a:extLst>
            </p:cNvPr>
            <p:cNvSpPr txBox="1"/>
            <p:nvPr/>
          </p:nvSpPr>
          <p:spPr>
            <a:xfrm rot="3031534">
              <a:off x="2733946" y="2718686"/>
              <a:ext cx="2125414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LT Com 45 Light"/>
                </a:rPr>
                <a:t>Medir</a:t>
              </a: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LT Com 45 Light"/>
                </a:rPr>
                <a:t> </a:t>
              </a: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b="1" kern="0" dirty="0" err="1">
                  <a:solidFill>
                    <a:prstClr val="white"/>
                  </a:solidFill>
                  <a:latin typeface="Frutiger LT Com 45 Light"/>
                </a:rPr>
                <a:t>resultados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Com 45 Ligh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4C0BB90-4110-9716-1195-D45895E71A70}"/>
              </a:ext>
            </a:extLst>
          </p:cNvPr>
          <p:cNvGrpSpPr/>
          <p:nvPr/>
        </p:nvGrpSpPr>
        <p:grpSpPr>
          <a:xfrm>
            <a:off x="756576" y="2858612"/>
            <a:ext cx="2917372" cy="1368572"/>
            <a:chOff x="855186" y="4389615"/>
            <a:chExt cx="3889829" cy="18247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D1A397C-A69B-E8CB-1C20-89615B7F9DB9}"/>
                </a:ext>
              </a:extLst>
            </p:cNvPr>
            <p:cNvSpPr/>
            <p:nvPr/>
          </p:nvSpPr>
          <p:spPr>
            <a:xfrm rot="4911907">
              <a:off x="1887720" y="3357081"/>
              <a:ext cx="1824762" cy="3889829"/>
            </a:xfrm>
            <a:custGeom>
              <a:avLst/>
              <a:gdLst>
                <a:gd name="connsiteX0" fmla="*/ 0 w 2280953"/>
                <a:gd name="connsiteY0" fmla="*/ 1282822 h 4862286"/>
                <a:gd name="connsiteX1" fmla="*/ 723862 w 2280953"/>
                <a:gd name="connsiteY1" fmla="*/ 826301 h 4862286"/>
                <a:gd name="connsiteX2" fmla="*/ 663675 w 2280953"/>
                <a:gd name="connsiteY2" fmla="*/ 0 h 4862286"/>
                <a:gd name="connsiteX3" fmla="*/ 740311 w 2280953"/>
                <a:gd name="connsiteY3" fmla="*/ 31828 h 4862286"/>
                <a:gd name="connsiteX4" fmla="*/ 2253441 w 2280953"/>
                <a:gd name="connsiteY4" fmla="*/ 2852942 h 4862286"/>
                <a:gd name="connsiteX5" fmla="*/ 985962 w 2280953"/>
                <a:gd name="connsiteY5" fmla="*/ 4776394 h 4862286"/>
                <a:gd name="connsiteX6" fmla="*/ 916408 w 2280953"/>
                <a:gd name="connsiteY6" fmla="*/ 4814401 h 4862286"/>
                <a:gd name="connsiteX7" fmla="*/ 916408 w 2280953"/>
                <a:gd name="connsiteY7" fmla="*/ 4814401 h 4862286"/>
                <a:gd name="connsiteX8" fmla="*/ 828776 w 2280953"/>
                <a:gd name="connsiteY8" fmla="*/ 4862286 h 4862286"/>
                <a:gd name="connsiteX9" fmla="*/ 164861 w 2280953"/>
                <a:gd name="connsiteY9" fmla="*/ 4319089 h 4862286"/>
                <a:gd name="connsiteX10" fmla="*/ 330681 w 2280953"/>
                <a:gd name="connsiteY10" fmla="*/ 3482907 h 4862286"/>
                <a:gd name="connsiteX11" fmla="*/ 336526 w 2280953"/>
                <a:gd name="connsiteY11" fmla="*/ 3478945 h 4862286"/>
                <a:gd name="connsiteX12" fmla="*/ 413999 w 2280953"/>
                <a:gd name="connsiteY12" fmla="*/ 3414856 h 4862286"/>
                <a:gd name="connsiteX13" fmla="*/ 413999 w 2280953"/>
                <a:gd name="connsiteY13" fmla="*/ 3414856 h 4862286"/>
                <a:gd name="connsiteX14" fmla="*/ 429691 w 2280953"/>
                <a:gd name="connsiteY14" fmla="*/ 3401875 h 4862286"/>
                <a:gd name="connsiteX15" fmla="*/ 827931 w 2280953"/>
                <a:gd name="connsiteY15" fmla="*/ 2649176 h 4862286"/>
                <a:gd name="connsiteX16" fmla="*/ 6661 w 2280953"/>
                <a:gd name="connsiteY16" fmla="*/ 1284834 h 486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80953" h="4862286">
                  <a:moveTo>
                    <a:pt x="0" y="1282822"/>
                  </a:moveTo>
                  <a:lnTo>
                    <a:pt x="723862" y="826301"/>
                  </a:lnTo>
                  <a:lnTo>
                    <a:pt x="663675" y="0"/>
                  </a:lnTo>
                  <a:lnTo>
                    <a:pt x="740311" y="31828"/>
                  </a:lnTo>
                  <a:cubicBezTo>
                    <a:pt x="1779963" y="525764"/>
                    <a:pt x="2424884" y="1653558"/>
                    <a:pt x="2253441" y="2852942"/>
                  </a:cubicBezTo>
                  <a:cubicBezTo>
                    <a:pt x="2134750" y="3683285"/>
                    <a:pt x="1650066" y="4371070"/>
                    <a:pt x="985962" y="4776394"/>
                  </a:cubicBezTo>
                  <a:lnTo>
                    <a:pt x="916408" y="4814401"/>
                  </a:lnTo>
                  <a:lnTo>
                    <a:pt x="916408" y="4814401"/>
                  </a:lnTo>
                  <a:lnTo>
                    <a:pt x="828776" y="4862286"/>
                  </a:lnTo>
                  <a:lnTo>
                    <a:pt x="164861" y="4319089"/>
                  </a:lnTo>
                  <a:lnTo>
                    <a:pt x="330681" y="3482907"/>
                  </a:lnTo>
                  <a:lnTo>
                    <a:pt x="336526" y="3478945"/>
                  </a:lnTo>
                  <a:lnTo>
                    <a:pt x="413999" y="3414856"/>
                  </a:lnTo>
                  <a:lnTo>
                    <a:pt x="413999" y="3414856"/>
                  </a:lnTo>
                  <a:lnTo>
                    <a:pt x="429691" y="3401875"/>
                  </a:lnTo>
                  <a:cubicBezTo>
                    <a:pt x="638449" y="3211700"/>
                    <a:pt x="784850" y="2950560"/>
                    <a:pt x="827931" y="2649176"/>
                  </a:cubicBezTo>
                  <a:cubicBezTo>
                    <a:pt x="914092" y="2046409"/>
                    <a:pt x="558419" y="1482388"/>
                    <a:pt x="6661" y="1284834"/>
                  </a:cubicBezTo>
                  <a:close/>
                </a:path>
              </a:pathLst>
            </a:custGeom>
            <a:solidFill>
              <a:srgbClr val="188842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63AD04E-8A08-81C7-B4F5-8656719FB7A6}"/>
                </a:ext>
              </a:extLst>
            </p:cNvPr>
            <p:cNvSpPr txBox="1"/>
            <p:nvPr/>
          </p:nvSpPr>
          <p:spPr>
            <a:xfrm>
              <a:off x="1565123" y="5147553"/>
              <a:ext cx="205776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LT Com 45 Light"/>
                </a:rPr>
                <a:t>Refinar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Com 45 Light"/>
              </a:endParaRP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b="1" kern="0" dirty="0" err="1">
                  <a:solidFill>
                    <a:prstClr val="white"/>
                  </a:solidFill>
                  <a:latin typeface="Frutiger LT Com 45 Light"/>
                </a:rPr>
                <a:t>prácticas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Com 45 Light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61D3E29-BD45-5565-6D23-D5B66E42D0F0}"/>
              </a:ext>
            </a:extLst>
          </p:cNvPr>
          <p:cNvGrpSpPr/>
          <p:nvPr/>
        </p:nvGrpSpPr>
        <p:grpSpPr>
          <a:xfrm>
            <a:off x="4683121" y="762955"/>
            <a:ext cx="3599482" cy="1296053"/>
            <a:chOff x="6145790" y="1172146"/>
            <a:chExt cx="4799309" cy="1728071"/>
          </a:xfrm>
        </p:grpSpPr>
        <p:sp>
          <p:nvSpPr>
            <p:cNvPr id="36" name="Rectangle: Top Corners Rounded 35">
              <a:extLst>
                <a:ext uri="{FF2B5EF4-FFF2-40B4-BE49-F238E27FC236}">
                  <a16:creationId xmlns:a16="http://schemas.microsoft.com/office/drawing/2014/main" id="{79F1C4D7-C95E-AB5B-B717-0B760D34A843}"/>
                </a:ext>
              </a:extLst>
            </p:cNvPr>
            <p:cNvSpPr/>
            <p:nvPr/>
          </p:nvSpPr>
          <p:spPr>
            <a:xfrm>
              <a:off x="6145790" y="1172146"/>
              <a:ext cx="4799301" cy="475488"/>
            </a:xfrm>
            <a:prstGeom prst="round2SameRect">
              <a:avLst/>
            </a:prstGeom>
            <a:solidFill>
              <a:srgbClr val="66BC29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LT Com 45 Light"/>
                  <a:ea typeface="+mn-ea"/>
                  <a:cs typeface="+mn-cs"/>
                </a:rPr>
                <a:t>Inputs</a:t>
              </a:r>
            </a:p>
          </p:txBody>
        </p:sp>
        <p:sp>
          <p:nvSpPr>
            <p:cNvPr id="37" name="Rectangle: Top Corners Rounded 36">
              <a:extLst>
                <a:ext uri="{FF2B5EF4-FFF2-40B4-BE49-F238E27FC236}">
                  <a16:creationId xmlns:a16="http://schemas.microsoft.com/office/drawing/2014/main" id="{B5E7C8EC-A0A3-A2AA-89DD-4B0488D52B8C}"/>
                </a:ext>
              </a:extLst>
            </p:cNvPr>
            <p:cNvSpPr/>
            <p:nvPr/>
          </p:nvSpPr>
          <p:spPr>
            <a:xfrm rot="10800000" flipH="1">
              <a:off x="6145798" y="1647634"/>
              <a:ext cx="4799301" cy="1252583"/>
            </a:xfrm>
            <a:prstGeom prst="round2SameRect">
              <a:avLst>
                <a:gd name="adj1" fmla="val 9759"/>
                <a:gd name="adj2" fmla="val 0"/>
              </a:avLst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03CF479-F0F7-35BF-2ECA-34C2A98C69FD}"/>
                </a:ext>
              </a:extLst>
            </p:cNvPr>
            <p:cNvSpPr txBox="1"/>
            <p:nvPr/>
          </p:nvSpPr>
          <p:spPr>
            <a:xfrm>
              <a:off x="6167941" y="1700451"/>
              <a:ext cx="4760517" cy="11250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2641" marR="0" lvl="0" indent="-172641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35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Frutiger LT Com 45 Light"/>
                </a:rPr>
                <a:t>Potencial</a:t>
              </a:r>
              <a:r>
                <a:rPr kumimoji="0" lang="en-US" sz="135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Frutiger LT Com 45 Light"/>
                </a:rPr>
                <a:t> de </a:t>
              </a:r>
              <a:r>
                <a:rPr kumimoji="0" lang="en-US" sz="135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Frutiger LT Com 45 Light"/>
                </a:rPr>
                <a:t>bienestar</a:t>
              </a:r>
              <a:endPara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utiger LT Com 45 Light"/>
              </a:endParaRPr>
            </a:p>
            <a:p>
              <a:pPr marL="388144" marR="0" lvl="1" indent="-210741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70AD47"/>
                </a:buClr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Frutiger LT Com 45 Light"/>
                </a:rPr>
                <a:t>Buen </a:t>
              </a:r>
              <a:r>
                <a:rPr kumimoji="0" lang="en-US" sz="135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Frutiger LT Com 45 Light"/>
                </a:rPr>
                <a:t>alojamiento</a:t>
              </a: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Frutiger LT Com 45 Light"/>
                </a:rPr>
                <a:t>, Buena </a:t>
              </a:r>
              <a:r>
                <a:rPr kumimoji="0" lang="en-US" sz="135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Frutiger LT Com 45 Light"/>
                </a:rPr>
                <a:t>genética</a:t>
              </a:r>
              <a:endPara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utiger LT Com 45 Light"/>
              </a:endParaRPr>
            </a:p>
            <a:p>
              <a:pPr marL="172641" marR="0" lvl="0" indent="-172641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prstClr val="black">
                    <a:lumMod val="75000"/>
                    <a:lumOff val="25000"/>
                  </a:prst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35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Frutiger LT Com 45 Light"/>
                </a:rPr>
                <a:t>Buen </a:t>
              </a:r>
              <a:r>
                <a:rPr kumimoji="0" lang="en-US" sz="135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Frutiger LT Com 45 Light"/>
                </a:rPr>
                <a:t>manejo</a:t>
              </a:r>
              <a:endPara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utiger LT Com 45 Light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8345BB5-AA65-F7F7-55BB-CDA5C35BB087}"/>
              </a:ext>
            </a:extLst>
          </p:cNvPr>
          <p:cNvGrpSpPr/>
          <p:nvPr/>
        </p:nvGrpSpPr>
        <p:grpSpPr>
          <a:xfrm>
            <a:off x="4697665" y="2557955"/>
            <a:ext cx="3616086" cy="1142851"/>
            <a:chOff x="4697665" y="2557955"/>
            <a:chExt cx="3616086" cy="1142851"/>
          </a:xfrm>
        </p:grpSpPr>
        <p:sp>
          <p:nvSpPr>
            <p:cNvPr id="41" name="Rectangle: Top Corners Rounded 40">
              <a:extLst>
                <a:ext uri="{FF2B5EF4-FFF2-40B4-BE49-F238E27FC236}">
                  <a16:creationId xmlns:a16="http://schemas.microsoft.com/office/drawing/2014/main" id="{CA1BC854-2467-A613-3E72-8549FC8C2696}"/>
                </a:ext>
              </a:extLst>
            </p:cNvPr>
            <p:cNvSpPr/>
            <p:nvPr/>
          </p:nvSpPr>
          <p:spPr>
            <a:xfrm>
              <a:off x="4714275" y="2557955"/>
              <a:ext cx="3599476" cy="356616"/>
            </a:xfrm>
            <a:prstGeom prst="round2SameRect">
              <a:avLst/>
            </a:prstGeom>
            <a:solidFill>
              <a:srgbClr val="188842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LT Com 45 Light"/>
                  <a:ea typeface="+mn-ea"/>
                  <a:cs typeface="+mn-cs"/>
                </a:rPr>
                <a:t>Resultados</a:t>
              </a:r>
              <a:endPara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6E0BAAA-DC22-CDAA-E737-28FC8EB17727}"/>
                </a:ext>
              </a:extLst>
            </p:cNvPr>
            <p:cNvSpPr txBox="1"/>
            <p:nvPr/>
          </p:nvSpPr>
          <p:spPr>
            <a:xfrm>
              <a:off x="4697665" y="2921105"/>
              <a:ext cx="3570388" cy="779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10741" lvl="1" indent="-210741" defTabSz="685800">
                <a:spcAft>
                  <a:spcPts val="450"/>
                </a:spcAft>
                <a:buClr>
                  <a:srgbClr val="70AD47"/>
                </a:buClr>
                <a:buFont typeface="Wingdings" panose="05000000000000000000" pitchFamily="2" charset="2"/>
                <a:buChar char="ü"/>
                <a:defRPr/>
              </a:pPr>
              <a:r>
                <a:rPr lang="en-US" sz="135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Frutiger LT Com 45 Light"/>
                </a:rPr>
                <a:t>Resultados</a:t>
              </a:r>
              <a:r>
                <a:rPr lang="en-US" sz="135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Frutiger LT Com 45 Light"/>
                </a:rPr>
                <a:t> de </a:t>
              </a:r>
              <a:r>
                <a:rPr lang="en-US" sz="135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Frutiger LT Com 45 Light"/>
                </a:rPr>
                <a:t>medidas</a:t>
              </a:r>
              <a:r>
                <a:rPr lang="en-US" sz="135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Frutiger LT Com 45 Light"/>
                </a:rPr>
                <a:t> de Bienestar </a:t>
              </a:r>
              <a:r>
                <a:rPr lang="en-US" sz="135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Frutiger LT Com 45 Light"/>
                </a:rPr>
                <a:t>basadas</a:t>
              </a:r>
              <a:r>
                <a:rPr lang="en-US" sz="135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Frutiger LT Com 45 Light"/>
                </a:rPr>
                <a:t> en </a:t>
              </a:r>
              <a:r>
                <a:rPr lang="en-US" sz="135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Frutiger LT Com 45 Light"/>
                </a:rPr>
                <a:t>el</a:t>
              </a:r>
              <a:r>
                <a:rPr lang="en-US" sz="135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Frutiger LT Com 45 Light"/>
                </a:rPr>
                <a:t> animal</a:t>
              </a:r>
            </a:p>
            <a:p>
              <a:pPr marL="210741" lvl="1" indent="-210741" defTabSz="685800">
                <a:spcAft>
                  <a:spcPts val="450"/>
                </a:spcAft>
                <a:buClr>
                  <a:srgbClr val="70AD47"/>
                </a:buClr>
                <a:buFont typeface="Wingdings" panose="05000000000000000000" pitchFamily="2" charset="2"/>
                <a:buChar char="ü"/>
                <a:defRPr/>
              </a:pPr>
              <a:r>
                <a:rPr lang="en-US" sz="135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Frutiger LT Com 45 Light"/>
                </a:rPr>
                <a:t>Los 3 </a:t>
              </a:r>
              <a:r>
                <a:rPr lang="en-US" sz="135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Frutiger LT Com 45 Light"/>
                </a:rPr>
                <a:t>pilares</a:t>
              </a:r>
              <a:r>
                <a:rPr lang="en-US" sz="135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Frutiger LT Com 45 Light"/>
                </a:rPr>
                <a:t> del </a:t>
              </a:r>
              <a:r>
                <a:rPr lang="en-US" sz="135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Frutiger LT Com 45 Light"/>
                </a:rPr>
                <a:t>bienestar</a:t>
              </a:r>
              <a:endParaRPr lang="en-US" sz="1350" dirty="0">
                <a:solidFill>
                  <a:prstClr val="black">
                    <a:lumMod val="75000"/>
                    <a:lumOff val="25000"/>
                  </a:prstClr>
                </a:solidFill>
                <a:latin typeface="Frutiger LT Com 45 Light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97517AD-EF5F-AC3F-2AB9-65AF6B43773B}"/>
              </a:ext>
            </a:extLst>
          </p:cNvPr>
          <p:cNvGrpSpPr/>
          <p:nvPr/>
        </p:nvGrpSpPr>
        <p:grpSpPr>
          <a:xfrm>
            <a:off x="4668577" y="3823226"/>
            <a:ext cx="3599476" cy="419278"/>
            <a:chOff x="6145790" y="4787198"/>
            <a:chExt cx="4799301" cy="559037"/>
          </a:xfrm>
        </p:grpSpPr>
        <p:sp>
          <p:nvSpPr>
            <p:cNvPr id="53" name="Rectangle: Top Corners Rounded 52">
              <a:extLst>
                <a:ext uri="{FF2B5EF4-FFF2-40B4-BE49-F238E27FC236}">
                  <a16:creationId xmlns:a16="http://schemas.microsoft.com/office/drawing/2014/main" id="{6DE1C029-2A05-FFCE-0C6C-2DFB0AA152CE}"/>
                </a:ext>
              </a:extLst>
            </p:cNvPr>
            <p:cNvSpPr/>
            <p:nvPr/>
          </p:nvSpPr>
          <p:spPr>
            <a:xfrm rot="16200000">
              <a:off x="6154059" y="4778930"/>
              <a:ext cx="559036" cy="575574"/>
            </a:xfrm>
            <a:prstGeom prst="round2SameRect">
              <a:avLst/>
            </a:prstGeom>
            <a:solidFill>
              <a:srgbClr val="18884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endParaRPr>
            </a:p>
          </p:txBody>
        </p:sp>
        <p:sp>
          <p:nvSpPr>
            <p:cNvPr id="54" name="Rectangle: Top Corners Rounded 53">
              <a:extLst>
                <a:ext uri="{FF2B5EF4-FFF2-40B4-BE49-F238E27FC236}">
                  <a16:creationId xmlns:a16="http://schemas.microsoft.com/office/drawing/2014/main" id="{03705C72-2B77-0565-9EC5-C2ADABBF96E7}"/>
                </a:ext>
              </a:extLst>
            </p:cNvPr>
            <p:cNvSpPr/>
            <p:nvPr/>
          </p:nvSpPr>
          <p:spPr>
            <a:xfrm rot="5400000" flipH="1">
              <a:off x="8553710" y="2954853"/>
              <a:ext cx="559036" cy="4223726"/>
            </a:xfrm>
            <a:prstGeom prst="round2SameRect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4ABD923-514E-4A5A-99BB-1AFDFDF4842F}"/>
                </a:ext>
              </a:extLst>
            </p:cNvPr>
            <p:cNvSpPr txBox="1"/>
            <p:nvPr/>
          </p:nvSpPr>
          <p:spPr>
            <a:xfrm>
              <a:off x="6773978" y="4882050"/>
              <a:ext cx="4013769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LT Com 45 Light"/>
                </a:rPr>
                <a:t>Plan de </a:t>
              </a:r>
              <a:r>
                <a:rPr kumimoji="0" lang="en-US" sz="135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LT Com 45 Light"/>
                </a:rPr>
                <a:t>mejora</a:t>
              </a:r>
              <a:r>
                <a:rPr kumimoji="0" lang="en-US" sz="13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LT Com 45 Light"/>
                </a:rPr>
                <a:t> continua</a:t>
              </a: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FF9FAF77-DBAB-7FAB-530D-9046F304B9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58688" y="4891828"/>
              <a:ext cx="349778" cy="349778"/>
            </a:xfrm>
            <a:custGeom>
              <a:avLst/>
              <a:gdLst>
                <a:gd name="T0" fmla="*/ 774 w 830"/>
                <a:gd name="T1" fmla="*/ 207 h 830"/>
                <a:gd name="T2" fmla="*/ 623 w 830"/>
                <a:gd name="T3" fmla="*/ 56 h 830"/>
                <a:gd name="T4" fmla="*/ 415 w 830"/>
                <a:gd name="T5" fmla="*/ 0 h 830"/>
                <a:gd name="T6" fmla="*/ 207 w 830"/>
                <a:gd name="T7" fmla="*/ 56 h 830"/>
                <a:gd name="T8" fmla="*/ 56 w 830"/>
                <a:gd name="T9" fmla="*/ 207 h 830"/>
                <a:gd name="T10" fmla="*/ 0 w 830"/>
                <a:gd name="T11" fmla="*/ 415 h 830"/>
                <a:gd name="T12" fmla="*/ 56 w 830"/>
                <a:gd name="T13" fmla="*/ 623 h 830"/>
                <a:gd name="T14" fmla="*/ 207 w 830"/>
                <a:gd name="T15" fmla="*/ 774 h 830"/>
                <a:gd name="T16" fmla="*/ 415 w 830"/>
                <a:gd name="T17" fmla="*/ 830 h 830"/>
                <a:gd name="T18" fmla="*/ 623 w 830"/>
                <a:gd name="T19" fmla="*/ 774 h 830"/>
                <a:gd name="T20" fmla="*/ 774 w 830"/>
                <a:gd name="T21" fmla="*/ 623 h 830"/>
                <a:gd name="T22" fmla="*/ 830 w 830"/>
                <a:gd name="T23" fmla="*/ 415 h 830"/>
                <a:gd name="T24" fmla="*/ 774 w 830"/>
                <a:gd name="T25" fmla="*/ 207 h 830"/>
                <a:gd name="T26" fmla="*/ 684 w 830"/>
                <a:gd name="T27" fmla="*/ 439 h 830"/>
                <a:gd name="T28" fmla="*/ 635 w 830"/>
                <a:gd name="T29" fmla="*/ 489 h 830"/>
                <a:gd name="T30" fmla="*/ 440 w 830"/>
                <a:gd name="T31" fmla="*/ 684 h 830"/>
                <a:gd name="T32" fmla="*/ 415 w 830"/>
                <a:gd name="T33" fmla="*/ 694 h 830"/>
                <a:gd name="T34" fmla="*/ 391 w 830"/>
                <a:gd name="T35" fmla="*/ 684 h 830"/>
                <a:gd name="T36" fmla="*/ 342 w 830"/>
                <a:gd name="T37" fmla="*/ 635 h 830"/>
                <a:gd name="T38" fmla="*/ 332 w 830"/>
                <a:gd name="T39" fmla="*/ 611 h 830"/>
                <a:gd name="T40" fmla="*/ 342 w 830"/>
                <a:gd name="T41" fmla="*/ 586 h 830"/>
                <a:gd name="T42" fmla="*/ 444 w 830"/>
                <a:gd name="T43" fmla="*/ 484 h 830"/>
                <a:gd name="T44" fmla="*/ 173 w 830"/>
                <a:gd name="T45" fmla="*/ 484 h 830"/>
                <a:gd name="T46" fmla="*/ 148 w 830"/>
                <a:gd name="T47" fmla="*/ 474 h 830"/>
                <a:gd name="T48" fmla="*/ 138 w 830"/>
                <a:gd name="T49" fmla="*/ 450 h 830"/>
                <a:gd name="T50" fmla="*/ 138 w 830"/>
                <a:gd name="T51" fmla="*/ 380 h 830"/>
                <a:gd name="T52" fmla="*/ 148 w 830"/>
                <a:gd name="T53" fmla="*/ 356 h 830"/>
                <a:gd name="T54" fmla="*/ 173 w 830"/>
                <a:gd name="T55" fmla="*/ 346 h 830"/>
                <a:gd name="T56" fmla="*/ 444 w 830"/>
                <a:gd name="T57" fmla="*/ 346 h 830"/>
                <a:gd name="T58" fmla="*/ 342 w 830"/>
                <a:gd name="T59" fmla="*/ 244 h 830"/>
                <a:gd name="T60" fmla="*/ 332 w 830"/>
                <a:gd name="T61" fmla="*/ 219 h 830"/>
                <a:gd name="T62" fmla="*/ 342 w 830"/>
                <a:gd name="T63" fmla="*/ 195 h 830"/>
                <a:gd name="T64" fmla="*/ 391 w 830"/>
                <a:gd name="T65" fmla="*/ 146 h 830"/>
                <a:gd name="T66" fmla="*/ 415 w 830"/>
                <a:gd name="T67" fmla="*/ 136 h 830"/>
                <a:gd name="T68" fmla="*/ 440 w 830"/>
                <a:gd name="T69" fmla="*/ 146 h 830"/>
                <a:gd name="T70" fmla="*/ 635 w 830"/>
                <a:gd name="T71" fmla="*/ 342 h 830"/>
                <a:gd name="T72" fmla="*/ 684 w 830"/>
                <a:gd name="T73" fmla="*/ 391 h 830"/>
                <a:gd name="T74" fmla="*/ 694 w 830"/>
                <a:gd name="T75" fmla="*/ 415 h 830"/>
                <a:gd name="T76" fmla="*/ 684 w 830"/>
                <a:gd name="T77" fmla="*/ 439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30" h="830">
                  <a:moveTo>
                    <a:pt x="774" y="207"/>
                  </a:moveTo>
                  <a:cubicBezTo>
                    <a:pt x="737" y="143"/>
                    <a:pt x="687" y="93"/>
                    <a:pt x="623" y="56"/>
                  </a:cubicBezTo>
                  <a:cubicBezTo>
                    <a:pt x="560" y="19"/>
                    <a:pt x="490" y="0"/>
                    <a:pt x="415" y="0"/>
                  </a:cubicBezTo>
                  <a:cubicBezTo>
                    <a:pt x="340" y="0"/>
                    <a:pt x="270" y="19"/>
                    <a:pt x="207" y="56"/>
                  </a:cubicBezTo>
                  <a:cubicBezTo>
                    <a:pt x="143" y="93"/>
                    <a:pt x="93" y="143"/>
                    <a:pt x="56" y="207"/>
                  </a:cubicBezTo>
                  <a:cubicBezTo>
                    <a:pt x="18" y="270"/>
                    <a:pt x="0" y="340"/>
                    <a:pt x="0" y="415"/>
                  </a:cubicBezTo>
                  <a:cubicBezTo>
                    <a:pt x="0" y="490"/>
                    <a:pt x="18" y="560"/>
                    <a:pt x="56" y="623"/>
                  </a:cubicBezTo>
                  <a:cubicBezTo>
                    <a:pt x="93" y="687"/>
                    <a:pt x="143" y="737"/>
                    <a:pt x="207" y="774"/>
                  </a:cubicBezTo>
                  <a:cubicBezTo>
                    <a:pt x="270" y="811"/>
                    <a:pt x="340" y="830"/>
                    <a:pt x="415" y="830"/>
                  </a:cubicBezTo>
                  <a:cubicBezTo>
                    <a:pt x="490" y="830"/>
                    <a:pt x="560" y="811"/>
                    <a:pt x="623" y="774"/>
                  </a:cubicBezTo>
                  <a:cubicBezTo>
                    <a:pt x="687" y="737"/>
                    <a:pt x="737" y="687"/>
                    <a:pt x="774" y="623"/>
                  </a:cubicBezTo>
                  <a:cubicBezTo>
                    <a:pt x="811" y="560"/>
                    <a:pt x="830" y="490"/>
                    <a:pt x="830" y="415"/>
                  </a:cubicBezTo>
                  <a:cubicBezTo>
                    <a:pt x="830" y="340"/>
                    <a:pt x="811" y="270"/>
                    <a:pt x="774" y="207"/>
                  </a:cubicBezTo>
                  <a:close/>
                  <a:moveTo>
                    <a:pt x="684" y="439"/>
                  </a:moveTo>
                  <a:lnTo>
                    <a:pt x="635" y="489"/>
                  </a:lnTo>
                  <a:lnTo>
                    <a:pt x="440" y="684"/>
                  </a:lnTo>
                  <a:cubicBezTo>
                    <a:pt x="433" y="691"/>
                    <a:pt x="425" y="694"/>
                    <a:pt x="415" y="694"/>
                  </a:cubicBezTo>
                  <a:cubicBezTo>
                    <a:pt x="406" y="694"/>
                    <a:pt x="398" y="691"/>
                    <a:pt x="391" y="684"/>
                  </a:cubicBezTo>
                  <a:lnTo>
                    <a:pt x="342" y="635"/>
                  </a:lnTo>
                  <a:cubicBezTo>
                    <a:pt x="335" y="628"/>
                    <a:pt x="332" y="620"/>
                    <a:pt x="332" y="611"/>
                  </a:cubicBezTo>
                  <a:cubicBezTo>
                    <a:pt x="332" y="601"/>
                    <a:pt x="335" y="593"/>
                    <a:pt x="342" y="586"/>
                  </a:cubicBezTo>
                  <a:lnTo>
                    <a:pt x="444" y="484"/>
                  </a:lnTo>
                  <a:lnTo>
                    <a:pt x="173" y="484"/>
                  </a:lnTo>
                  <a:cubicBezTo>
                    <a:pt x="163" y="484"/>
                    <a:pt x="155" y="481"/>
                    <a:pt x="148" y="474"/>
                  </a:cubicBezTo>
                  <a:cubicBezTo>
                    <a:pt x="142" y="467"/>
                    <a:pt x="138" y="459"/>
                    <a:pt x="138" y="450"/>
                  </a:cubicBezTo>
                  <a:lnTo>
                    <a:pt x="138" y="380"/>
                  </a:lnTo>
                  <a:cubicBezTo>
                    <a:pt x="138" y="371"/>
                    <a:pt x="142" y="363"/>
                    <a:pt x="148" y="356"/>
                  </a:cubicBezTo>
                  <a:cubicBezTo>
                    <a:pt x="155" y="349"/>
                    <a:pt x="163" y="346"/>
                    <a:pt x="173" y="346"/>
                  </a:cubicBezTo>
                  <a:lnTo>
                    <a:pt x="444" y="346"/>
                  </a:lnTo>
                  <a:lnTo>
                    <a:pt x="342" y="244"/>
                  </a:lnTo>
                  <a:cubicBezTo>
                    <a:pt x="335" y="237"/>
                    <a:pt x="332" y="229"/>
                    <a:pt x="332" y="219"/>
                  </a:cubicBezTo>
                  <a:cubicBezTo>
                    <a:pt x="332" y="210"/>
                    <a:pt x="335" y="202"/>
                    <a:pt x="342" y="195"/>
                  </a:cubicBezTo>
                  <a:lnTo>
                    <a:pt x="391" y="146"/>
                  </a:lnTo>
                  <a:cubicBezTo>
                    <a:pt x="398" y="139"/>
                    <a:pt x="406" y="136"/>
                    <a:pt x="415" y="136"/>
                  </a:cubicBezTo>
                  <a:cubicBezTo>
                    <a:pt x="425" y="136"/>
                    <a:pt x="433" y="139"/>
                    <a:pt x="440" y="146"/>
                  </a:cubicBezTo>
                  <a:lnTo>
                    <a:pt x="635" y="342"/>
                  </a:lnTo>
                  <a:lnTo>
                    <a:pt x="684" y="391"/>
                  </a:lnTo>
                  <a:cubicBezTo>
                    <a:pt x="691" y="397"/>
                    <a:pt x="694" y="405"/>
                    <a:pt x="694" y="415"/>
                  </a:cubicBezTo>
                  <a:cubicBezTo>
                    <a:pt x="694" y="425"/>
                    <a:pt x="691" y="433"/>
                    <a:pt x="684" y="439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Com 45 Light"/>
              </a:endParaRPr>
            </a:p>
          </p:txBody>
        </p:sp>
      </p:grpSp>
      <p:sp>
        <p:nvSpPr>
          <p:cNvPr id="2" name="Título 7">
            <a:extLst>
              <a:ext uri="{FF2B5EF4-FFF2-40B4-BE49-F238E27FC236}">
                <a16:creationId xmlns:a16="http://schemas.microsoft.com/office/drawing/2014/main" id="{42F5EBF0-91FF-AC8E-485A-6B62274917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103" y="235807"/>
            <a:ext cx="4624559" cy="625729"/>
          </a:xfrm>
        </p:spPr>
        <p:txBody>
          <a:bodyPr/>
          <a:lstStyle/>
          <a:p>
            <a:r>
              <a:rPr lang="en-US" dirty="0" err="1"/>
              <a:t>Potencial</a:t>
            </a:r>
            <a:r>
              <a:rPr lang="en-US" dirty="0"/>
              <a:t> de </a:t>
            </a:r>
            <a:r>
              <a:rPr lang="en-US" dirty="0" err="1"/>
              <a:t>bienestar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4444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Custom 221">
      <a:dk1>
        <a:sysClr val="windowText" lastClr="000000"/>
      </a:dk1>
      <a:lt1>
        <a:sysClr val="window" lastClr="FFFFFF"/>
      </a:lt1>
      <a:dk2>
        <a:srgbClr val="464646"/>
      </a:dk2>
      <a:lt2>
        <a:srgbClr val="FFFFFF"/>
      </a:lt2>
      <a:accent1>
        <a:srgbClr val="66BC29"/>
      </a:accent1>
      <a:accent2>
        <a:srgbClr val="54B435"/>
      </a:accent2>
      <a:accent3>
        <a:srgbClr val="82CD47"/>
      </a:accent3>
      <a:accent4>
        <a:srgbClr val="188842"/>
      </a:accent4>
      <a:accent5>
        <a:srgbClr val="E86A33"/>
      </a:accent5>
      <a:accent6>
        <a:srgbClr val="EBB02D"/>
      </a:accent6>
      <a:hlink>
        <a:srgbClr val="A05024"/>
      </a:hlink>
      <a:folHlink>
        <a:srgbClr val="FEC037"/>
      </a:folHlink>
    </a:clrScheme>
    <a:fontScheme name="Frutiger">
      <a:majorFont>
        <a:latin typeface="Frutiger LT Com 55 Roman"/>
        <a:ea typeface=""/>
        <a:cs typeface=""/>
      </a:majorFont>
      <a:minorFont>
        <a:latin typeface="Frutiger LT Com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668af69-8f15-41d9-89d3-1a154c96f5bc">
      <Terms xmlns="http://schemas.microsoft.com/office/infopath/2007/PartnerControls"/>
    </lcf76f155ced4ddcb4097134ff3c332f>
    <TaxCatchAll xmlns="5bc2244b-98d5-449f-acb1-149a4c020d3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82546972D5B1244BB0DE647BCD5B279" ma:contentTypeVersion="14" ma:contentTypeDescription="Crear nuevo documento." ma:contentTypeScope="" ma:versionID="acbc6ab5cc907e390411c9623797113e">
  <xsd:schema xmlns:xsd="http://www.w3.org/2001/XMLSchema" xmlns:xs="http://www.w3.org/2001/XMLSchema" xmlns:p="http://schemas.microsoft.com/office/2006/metadata/properties" xmlns:ns2="7668af69-8f15-41d9-89d3-1a154c96f5bc" xmlns:ns3="5bc2244b-98d5-449f-acb1-149a4c020d3c" targetNamespace="http://schemas.microsoft.com/office/2006/metadata/properties" ma:root="true" ma:fieldsID="fdae2105992aea22b6bcfc6e26e17bab" ns2:_="" ns3:_="">
    <xsd:import namespace="7668af69-8f15-41d9-89d3-1a154c96f5bc"/>
    <xsd:import namespace="5bc2244b-98d5-449f-acb1-149a4c020d3c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68af69-8f15-41d9-89d3-1a154c96f5bc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Etiquetas de imagen" ma:readOnly="false" ma:fieldId="{5cf76f15-5ced-4ddc-b409-7134ff3c332f}" ma:taxonomyMulti="true" ma:sspId="7602555a-24cc-4f05-89f9-e1b9a7701d4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c2244b-98d5-449f-acb1-149a4c020d3c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f3c3bb17-4514-41f1-bbc2-8254160a02c8}" ma:internalName="TaxCatchAll" ma:showField="CatchAllData" ma:web="5bc2244b-98d5-449f-acb1-149a4c020d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5360A9-74FF-4EF5-91D0-BF7F56C6FEEC}">
  <ds:schemaRefs>
    <ds:schemaRef ds:uri="http://schemas.microsoft.com/office/2006/metadata/properties"/>
    <ds:schemaRef ds:uri="http://schemas.microsoft.com/office/infopath/2007/PartnerControls"/>
    <ds:schemaRef ds:uri="7668af69-8f15-41d9-89d3-1a154c96f5bc"/>
    <ds:schemaRef ds:uri="5bc2244b-98d5-449f-acb1-149a4c020d3c"/>
  </ds:schemaRefs>
</ds:datastoreItem>
</file>

<file path=customXml/itemProps2.xml><?xml version="1.0" encoding="utf-8"?>
<ds:datastoreItem xmlns:ds="http://schemas.openxmlformats.org/officeDocument/2006/customXml" ds:itemID="{EA12392A-4A23-460D-9197-F81EC294F1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68af69-8f15-41d9-89d3-1a154c96f5bc"/>
    <ds:schemaRef ds:uri="5bc2244b-98d5-449f-acb1-149a4c020d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5ABB657-CB96-41DB-A8F1-F98EADA2FB8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c7975757-4b3a-483e-bdf1-bf7819bd3034}" enabled="0" method="" siteId="{c7975757-4b3a-483e-bdf1-bf7819bd303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PPT-ponente-aviForum-Puesta-26 (2) (2)</Template>
  <TotalTime>2922</TotalTime>
  <Words>652</Words>
  <Application>Microsoft Office PowerPoint</Application>
  <PresentationFormat>On-screen Show (16:9)</PresentationFormat>
  <Paragraphs>102</Paragraphs>
  <Slides>12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Poppins</vt:lpstr>
      <vt:lpstr>Frutiger LT Com 45 Light</vt:lpstr>
      <vt:lpstr>Open Sans</vt:lpstr>
      <vt:lpstr>Frutiger LT Com 55 Roman</vt:lpstr>
      <vt:lpstr>Avenir Next LT Pro</vt:lpstr>
      <vt:lpstr>Arial</vt:lpstr>
      <vt:lpstr>Aptos</vt:lpstr>
      <vt:lpstr>Wingdings</vt:lpstr>
      <vt:lpstr>Garamond</vt:lpstr>
      <vt:lpstr>Office Theme</vt:lpstr>
      <vt:lpstr>Organic</vt:lpstr>
      <vt:lpstr>Document</vt:lpstr>
      <vt:lpstr> Bienestar animal, entre la ciencia, la ética y el futuro de la producción </vt:lpstr>
      <vt:lpstr>Compassion in World Farming</vt:lpstr>
      <vt:lpstr>PowerPoint Presentation</vt:lpstr>
      <vt:lpstr>¿Cuál es nuestro trabajo con las empresas?</vt:lpstr>
      <vt:lpstr> Trabajando con empresas a nivel internacional  </vt:lpstr>
      <vt:lpstr>Nuestro trabajo con las  gallinas de puesta</vt:lpstr>
      <vt:lpstr>Potencial de bienestar</vt:lpstr>
      <vt:lpstr>Potencial de bienestar</vt:lpstr>
      <vt:lpstr>Potencial de bienestar</vt:lpstr>
      <vt:lpstr>Potencial de los sistemas</vt:lpstr>
      <vt:lpstr>Visión de futuro</vt:lpstr>
      <vt:lpstr>¡MUCHAS GRACIAS!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María Moreno García-Doncel</dc:creator>
  <cp:lastModifiedBy>María Moreno García-Doncel</cp:lastModifiedBy>
  <cp:revision>2</cp:revision>
  <dcterms:created xsi:type="dcterms:W3CDTF">2026-01-29T10:11:54Z</dcterms:created>
  <dcterms:modified xsi:type="dcterms:W3CDTF">2026-02-19T11:32:40Z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0x010100182546972D5B1244BB0DE647BCD5B279</vt:lpwstr>
  </property>
</Properties>
</file>